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FF3366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3" y="6455394"/>
            <a:ext cx="12187426" cy="40260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FF3366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12376" y="927489"/>
            <a:ext cx="153981" cy="10719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16439" y="774969"/>
            <a:ext cx="216704" cy="14650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59100" y="819236"/>
            <a:ext cx="92821" cy="102241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73159" y="817279"/>
            <a:ext cx="188777" cy="104199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10182796" y="772629"/>
            <a:ext cx="129539" cy="149225"/>
          </a:xfrm>
          <a:custGeom>
            <a:avLst/>
            <a:gdLst/>
            <a:ahLst/>
            <a:cxnLst/>
            <a:rect l="l" t="t" r="r" b="b"/>
            <a:pathLst>
              <a:path w="129540" h="149225">
                <a:moveTo>
                  <a:pt x="86499" y="56019"/>
                </a:moveTo>
                <a:lnTo>
                  <a:pt x="58191" y="44653"/>
                </a:lnTo>
                <a:lnTo>
                  <a:pt x="51904" y="44653"/>
                </a:lnTo>
                <a:lnTo>
                  <a:pt x="13995" y="58216"/>
                </a:lnTo>
                <a:lnTo>
                  <a:pt x="0" y="95973"/>
                </a:lnTo>
                <a:lnTo>
                  <a:pt x="368" y="103670"/>
                </a:lnTo>
                <a:lnTo>
                  <a:pt x="18834" y="138607"/>
                </a:lnTo>
                <a:lnTo>
                  <a:pt x="51904" y="148856"/>
                </a:lnTo>
                <a:lnTo>
                  <a:pt x="58191" y="148856"/>
                </a:lnTo>
                <a:lnTo>
                  <a:pt x="64477" y="147675"/>
                </a:lnTo>
                <a:lnTo>
                  <a:pt x="70777" y="145326"/>
                </a:lnTo>
                <a:lnTo>
                  <a:pt x="77063" y="143370"/>
                </a:lnTo>
                <a:lnTo>
                  <a:pt x="82575" y="140627"/>
                </a:lnTo>
                <a:lnTo>
                  <a:pt x="86499" y="137109"/>
                </a:lnTo>
                <a:lnTo>
                  <a:pt x="79057" y="119087"/>
                </a:lnTo>
                <a:lnTo>
                  <a:pt x="75488" y="122212"/>
                </a:lnTo>
                <a:lnTo>
                  <a:pt x="71145" y="124561"/>
                </a:lnTo>
                <a:lnTo>
                  <a:pt x="66840" y="126517"/>
                </a:lnTo>
                <a:lnTo>
                  <a:pt x="62128" y="128092"/>
                </a:lnTo>
                <a:lnTo>
                  <a:pt x="58191" y="128879"/>
                </a:lnTo>
                <a:lnTo>
                  <a:pt x="45186" y="128879"/>
                </a:lnTo>
                <a:lnTo>
                  <a:pt x="38112" y="125742"/>
                </a:lnTo>
                <a:lnTo>
                  <a:pt x="33401" y="120256"/>
                </a:lnTo>
                <a:lnTo>
                  <a:pt x="28676" y="114376"/>
                </a:lnTo>
                <a:lnTo>
                  <a:pt x="25946" y="106540"/>
                </a:lnTo>
                <a:lnTo>
                  <a:pt x="25946" y="86182"/>
                </a:lnTo>
                <a:lnTo>
                  <a:pt x="28676" y="77952"/>
                </a:lnTo>
                <a:lnTo>
                  <a:pt x="38112" y="66979"/>
                </a:lnTo>
                <a:lnTo>
                  <a:pt x="45186" y="64236"/>
                </a:lnTo>
                <a:lnTo>
                  <a:pt x="58191" y="64236"/>
                </a:lnTo>
                <a:lnTo>
                  <a:pt x="79057" y="74041"/>
                </a:lnTo>
                <a:lnTo>
                  <a:pt x="86499" y="56019"/>
                </a:lnTo>
                <a:close/>
              </a:path>
              <a:path w="129540" h="149225">
                <a:moveTo>
                  <a:pt x="128181" y="46609"/>
                </a:moveTo>
                <a:lnTo>
                  <a:pt x="102235" y="46609"/>
                </a:lnTo>
                <a:lnTo>
                  <a:pt x="102235" y="146507"/>
                </a:lnTo>
                <a:lnTo>
                  <a:pt x="128181" y="146507"/>
                </a:lnTo>
                <a:lnTo>
                  <a:pt x="128181" y="46609"/>
                </a:lnTo>
                <a:close/>
              </a:path>
              <a:path w="129540" h="149225">
                <a:moveTo>
                  <a:pt x="129387" y="0"/>
                </a:moveTo>
                <a:lnTo>
                  <a:pt x="100660" y="0"/>
                </a:lnTo>
                <a:lnTo>
                  <a:pt x="100660" y="25069"/>
                </a:lnTo>
                <a:lnTo>
                  <a:pt x="129387" y="25069"/>
                </a:lnTo>
                <a:lnTo>
                  <a:pt x="129387" y="0"/>
                </a:lnTo>
                <a:close/>
              </a:path>
            </a:pathLst>
          </a:custGeom>
          <a:solidFill>
            <a:srgbClr val="56565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331850" y="764394"/>
            <a:ext cx="103017" cy="157084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456100" y="817279"/>
            <a:ext cx="94000" cy="10185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38940" y="411923"/>
            <a:ext cx="285120" cy="313690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9933829" y="1012752"/>
            <a:ext cx="147955" cy="26034"/>
          </a:xfrm>
          <a:custGeom>
            <a:avLst/>
            <a:gdLst/>
            <a:ahLst/>
            <a:cxnLst/>
            <a:rect l="l" t="t" r="r" b="b"/>
            <a:pathLst>
              <a:path w="147954" h="26034">
                <a:moveTo>
                  <a:pt x="147879" y="0"/>
                </a:moveTo>
                <a:lnTo>
                  <a:pt x="0" y="0"/>
                </a:lnTo>
                <a:lnTo>
                  <a:pt x="0" y="25458"/>
                </a:lnTo>
                <a:lnTo>
                  <a:pt x="147879" y="25458"/>
                </a:lnTo>
                <a:lnTo>
                  <a:pt x="147879" y="0"/>
                </a:lnTo>
                <a:close/>
              </a:path>
            </a:pathLst>
          </a:custGeom>
          <a:solidFill>
            <a:srgbClr val="FFC7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10081708" y="1012752"/>
            <a:ext cx="74295" cy="26034"/>
          </a:xfrm>
          <a:custGeom>
            <a:avLst/>
            <a:gdLst/>
            <a:ahLst/>
            <a:cxnLst/>
            <a:rect l="l" t="t" r="r" b="b"/>
            <a:pathLst>
              <a:path w="74295" h="26034">
                <a:moveTo>
                  <a:pt x="73936" y="0"/>
                </a:moveTo>
                <a:lnTo>
                  <a:pt x="0" y="0"/>
                </a:lnTo>
                <a:lnTo>
                  <a:pt x="0" y="25458"/>
                </a:lnTo>
                <a:lnTo>
                  <a:pt x="73936" y="25458"/>
                </a:lnTo>
                <a:lnTo>
                  <a:pt x="73936" y="0"/>
                </a:lnTo>
                <a:close/>
              </a:path>
            </a:pathLst>
          </a:custGeom>
          <a:solidFill>
            <a:srgbClr val="00308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10155645" y="1012752"/>
            <a:ext cx="74295" cy="26034"/>
          </a:xfrm>
          <a:custGeom>
            <a:avLst/>
            <a:gdLst/>
            <a:ahLst/>
            <a:cxnLst/>
            <a:rect l="l" t="t" r="r" b="b"/>
            <a:pathLst>
              <a:path w="74295" h="26034">
                <a:moveTo>
                  <a:pt x="73921" y="0"/>
                </a:moveTo>
                <a:lnTo>
                  <a:pt x="0" y="0"/>
                </a:lnTo>
                <a:lnTo>
                  <a:pt x="0" y="25458"/>
                </a:lnTo>
                <a:lnTo>
                  <a:pt x="73921" y="25458"/>
                </a:lnTo>
                <a:lnTo>
                  <a:pt x="73921" y="0"/>
                </a:lnTo>
                <a:close/>
              </a:path>
            </a:pathLst>
          </a:custGeom>
          <a:solidFill>
            <a:srgbClr val="D7002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449559" y="271853"/>
            <a:ext cx="1411287" cy="83765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42619" y="1656397"/>
            <a:ext cx="3510915" cy="4526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84F6A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204075" y="1359153"/>
            <a:ext cx="4490084" cy="4750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84F6A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8157" y="187959"/>
            <a:ext cx="7417752" cy="87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97095" y="3158109"/>
            <a:ext cx="6671945" cy="14281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FF3366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16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17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6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Relationship Id="rId14" Type="http://schemas.openxmlformats.org/officeDocument/2006/relationships/image" Target="../media/image23.png"/><Relationship Id="rId15" Type="http://schemas.openxmlformats.org/officeDocument/2006/relationships/image" Target="../media/image24.png"/><Relationship Id="rId16" Type="http://schemas.openxmlformats.org/officeDocument/2006/relationships/image" Target="../media/image25.png"/><Relationship Id="rId17" Type="http://schemas.openxmlformats.org/officeDocument/2006/relationships/image" Target="../media/image26.png"/><Relationship Id="rId18" Type="http://schemas.openxmlformats.org/officeDocument/2006/relationships/image" Target="../media/image27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8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hyperlink" Target="http://www.defensoria.gov.co/-" TargetMode="External"/><Relationship Id="rId5" Type="http://schemas.openxmlformats.org/officeDocument/2006/relationships/hyperlink" Target="https://www.accioncontraminas.gov.co/Estadisticas/estadisticas-de-victimas" TargetMode="External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6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35.jpg"/><Relationship Id="rId11" Type="http://schemas.openxmlformats.org/officeDocument/2006/relationships/image" Target="../media/image36.png"/><Relationship Id="rId12" Type="http://schemas.openxmlformats.org/officeDocument/2006/relationships/image" Target="../media/image37.png"/><Relationship Id="rId13" Type="http://schemas.openxmlformats.org/officeDocument/2006/relationships/image" Target="../media/image38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png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hyperlink" Target="http://www.mineducacion.gov.co/" TargetMode="External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0" Type="http://schemas.openxmlformats.org/officeDocument/2006/relationships/image" Target="../media/image7.png"/><Relationship Id="rId11" Type="http://schemas.openxmlformats.org/officeDocument/2006/relationships/image" Target="../media/image47.png"/><Relationship Id="rId12" Type="http://schemas.openxmlformats.org/officeDocument/2006/relationships/image" Target="../media/image48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6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14.png"/><Relationship Id="rId11" Type="http://schemas.openxmlformats.org/officeDocument/2006/relationships/image" Target="../media/image49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50.png"/><Relationship Id="rId4" Type="http://schemas.openxmlformats.org/officeDocument/2006/relationships/image" Target="../media/image51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52.png"/><Relationship Id="rId8" Type="http://schemas.openxmlformats.org/officeDocument/2006/relationships/image" Target="../media/image53.png"/><Relationship Id="rId9" Type="http://schemas.openxmlformats.org/officeDocument/2006/relationships/image" Target="../media/image54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55.png"/><Relationship Id="rId8" Type="http://schemas.openxmlformats.org/officeDocument/2006/relationships/image" Target="../media/image56.png"/><Relationship Id="rId9" Type="http://schemas.openxmlformats.org/officeDocument/2006/relationships/image" Target="../media/image57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28303" cy="6857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20331" y="2984436"/>
            <a:ext cx="3902075" cy="951230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12700" marR="5080" indent="390525">
              <a:lnSpc>
                <a:spcPts val="3440"/>
              </a:lnSpc>
              <a:spcBef>
                <a:spcPts val="550"/>
              </a:spcBef>
            </a:pPr>
            <a:r>
              <a:rPr dirty="0" sz="3200" b="1" i="1">
                <a:solidFill>
                  <a:srgbClr val="890AB1"/>
                </a:solidFill>
                <a:latin typeface="Verdana"/>
                <a:cs typeface="Verdana"/>
              </a:rPr>
              <a:t>Escuela</a:t>
            </a:r>
            <a:r>
              <a:rPr dirty="0" sz="3200" spc="-65" b="1" i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3200" spc="-20" b="1" i="1">
                <a:solidFill>
                  <a:srgbClr val="890AB1"/>
                </a:solidFill>
                <a:latin typeface="Verdana"/>
                <a:cs typeface="Verdana"/>
              </a:rPr>
              <a:t>como </a:t>
            </a:r>
            <a:r>
              <a:rPr dirty="0" sz="3200" b="1" i="1">
                <a:solidFill>
                  <a:srgbClr val="890AB1"/>
                </a:solidFill>
                <a:latin typeface="Verdana"/>
                <a:cs typeface="Verdana"/>
              </a:rPr>
              <a:t>territorio</a:t>
            </a:r>
            <a:r>
              <a:rPr dirty="0" sz="3200" spc="-60" b="1" i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3200" b="1" i="1">
                <a:solidFill>
                  <a:srgbClr val="890AB1"/>
                </a:solidFill>
                <a:latin typeface="Verdana"/>
                <a:cs typeface="Verdana"/>
              </a:rPr>
              <a:t>de</a:t>
            </a:r>
            <a:r>
              <a:rPr dirty="0" sz="3200" spc="-45" b="1" i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3200" spc="-20" b="1" i="1">
                <a:solidFill>
                  <a:srgbClr val="890AB1"/>
                </a:solidFill>
                <a:latin typeface="Verdana"/>
                <a:cs typeface="Verdana"/>
              </a:rPr>
              <a:t>vida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199883" y="4321429"/>
            <a:ext cx="3941445" cy="87947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algn="ctr" marL="12700" marR="5080">
              <a:lnSpc>
                <a:spcPts val="2160"/>
              </a:lnSpc>
              <a:spcBef>
                <a:spcPts val="370"/>
              </a:spcBef>
            </a:pP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Política</a:t>
            </a:r>
            <a:r>
              <a:rPr dirty="0" sz="2000" spc="-50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de</a:t>
            </a:r>
            <a:r>
              <a:rPr dirty="0" sz="2000" spc="-65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Gestión</a:t>
            </a:r>
            <a:r>
              <a:rPr dirty="0" sz="2000" spc="-30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spc="-10" b="1">
                <a:solidFill>
                  <a:srgbClr val="890AB1"/>
                </a:solidFill>
                <a:latin typeface="Verdana"/>
                <a:cs typeface="Verdana"/>
              </a:rPr>
              <a:t>Integral </a:t>
            </a: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del</a:t>
            </a:r>
            <a:r>
              <a:rPr dirty="0" sz="2000" spc="-75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Riesgo</a:t>
            </a:r>
            <a:r>
              <a:rPr dirty="0" sz="2000" spc="-55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Escolar</a:t>
            </a:r>
            <a:r>
              <a:rPr dirty="0" sz="2000" spc="-55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spc="-50" b="1">
                <a:solidFill>
                  <a:srgbClr val="890AB1"/>
                </a:solidFill>
                <a:latin typeface="Verdana"/>
                <a:cs typeface="Verdana"/>
              </a:rPr>
              <a:t>y </a:t>
            </a: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Educación</a:t>
            </a:r>
            <a:r>
              <a:rPr dirty="0" sz="2000" spc="-30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en</a:t>
            </a:r>
            <a:r>
              <a:rPr dirty="0" sz="2000" spc="-35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spc="-10" b="1">
                <a:solidFill>
                  <a:srgbClr val="890AB1"/>
                </a:solidFill>
                <a:latin typeface="Verdana"/>
                <a:cs typeface="Verdana"/>
              </a:rPr>
              <a:t>Emergencias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80370" y="271853"/>
            <a:ext cx="680477" cy="528888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49559" y="360651"/>
            <a:ext cx="586850" cy="321574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10649053" y="739756"/>
            <a:ext cx="186055" cy="16510"/>
            <a:chOff x="10649053" y="739756"/>
            <a:chExt cx="186055" cy="16510"/>
          </a:xfrm>
        </p:grpSpPr>
        <p:sp>
          <p:nvSpPr>
            <p:cNvPr id="5" name="object 5" descr=""/>
            <p:cNvSpPr/>
            <p:nvPr/>
          </p:nvSpPr>
          <p:spPr>
            <a:xfrm>
              <a:off x="10649053" y="739756"/>
              <a:ext cx="93345" cy="16510"/>
            </a:xfrm>
            <a:custGeom>
              <a:avLst/>
              <a:gdLst/>
              <a:ahLst/>
              <a:cxnLst/>
              <a:rect l="l" t="t" r="r" b="b"/>
              <a:pathLst>
                <a:path w="93345" h="16509">
                  <a:moveTo>
                    <a:pt x="92948" y="0"/>
                  </a:moveTo>
                  <a:lnTo>
                    <a:pt x="0" y="0"/>
                  </a:lnTo>
                  <a:lnTo>
                    <a:pt x="0" y="16046"/>
                  </a:lnTo>
                  <a:lnTo>
                    <a:pt x="92948" y="16046"/>
                  </a:lnTo>
                  <a:lnTo>
                    <a:pt x="92948" y="0"/>
                  </a:lnTo>
                  <a:close/>
                </a:path>
              </a:pathLst>
            </a:custGeom>
            <a:solidFill>
              <a:srgbClr val="FFC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742002" y="739756"/>
              <a:ext cx="46990" cy="16510"/>
            </a:xfrm>
            <a:custGeom>
              <a:avLst/>
              <a:gdLst/>
              <a:ahLst/>
              <a:cxnLst/>
              <a:rect l="l" t="t" r="r" b="b"/>
              <a:pathLst>
                <a:path w="46990" h="16509">
                  <a:moveTo>
                    <a:pt x="46472" y="0"/>
                  </a:moveTo>
                  <a:lnTo>
                    <a:pt x="0" y="0"/>
                  </a:lnTo>
                  <a:lnTo>
                    <a:pt x="0" y="16046"/>
                  </a:lnTo>
                  <a:lnTo>
                    <a:pt x="46472" y="16046"/>
                  </a:lnTo>
                  <a:lnTo>
                    <a:pt x="46472" y="0"/>
                  </a:lnTo>
                  <a:close/>
                </a:path>
              </a:pathLst>
            </a:custGeom>
            <a:solidFill>
              <a:srgbClr val="00308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0788475" y="739756"/>
              <a:ext cx="46990" cy="16510"/>
            </a:xfrm>
            <a:custGeom>
              <a:avLst/>
              <a:gdLst/>
              <a:ahLst/>
              <a:cxnLst/>
              <a:rect l="l" t="t" r="r" b="b"/>
              <a:pathLst>
                <a:path w="46990" h="16509">
                  <a:moveTo>
                    <a:pt x="46462" y="0"/>
                  </a:moveTo>
                  <a:lnTo>
                    <a:pt x="0" y="0"/>
                  </a:lnTo>
                  <a:lnTo>
                    <a:pt x="0" y="16046"/>
                  </a:lnTo>
                  <a:lnTo>
                    <a:pt x="46462" y="16046"/>
                  </a:lnTo>
                  <a:lnTo>
                    <a:pt x="46462" y="0"/>
                  </a:lnTo>
                  <a:close/>
                </a:path>
              </a:pathLst>
            </a:custGeom>
            <a:solidFill>
              <a:srgbClr val="D7002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387854" y="1333817"/>
            <a:ext cx="3207385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10">
                <a:solidFill>
                  <a:srgbClr val="521F6C"/>
                </a:solidFill>
              </a:rPr>
              <a:t>OBJETIVO</a:t>
            </a:r>
            <a:endParaRPr sz="4400"/>
          </a:p>
        </p:txBody>
      </p:sp>
      <p:sp>
        <p:nvSpPr>
          <p:cNvPr id="9" name="object 9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43180" rIns="0" bIns="0" rtlCol="0" vert="horz">
            <a:spAutoFit/>
          </a:bodyPr>
          <a:lstStyle/>
          <a:p>
            <a:pPr algn="just" marL="12700" marR="5080">
              <a:lnSpc>
                <a:spcPct val="90000"/>
              </a:lnSpc>
              <a:spcBef>
                <a:spcPts val="340"/>
              </a:spcBef>
            </a:pPr>
            <a:r>
              <a:rPr dirty="0"/>
              <a:t>Brindar</a:t>
            </a:r>
            <a:r>
              <a:rPr dirty="0" spc="385"/>
              <a:t>    </a:t>
            </a:r>
            <a:r>
              <a:rPr dirty="0"/>
              <a:t>los</a:t>
            </a:r>
            <a:r>
              <a:rPr dirty="0" spc="390"/>
              <a:t>    </a:t>
            </a:r>
            <a:r>
              <a:rPr dirty="0"/>
              <a:t>elementos</a:t>
            </a:r>
            <a:r>
              <a:rPr dirty="0" spc="390"/>
              <a:t>    </a:t>
            </a:r>
            <a:r>
              <a:rPr dirty="0"/>
              <a:t>conceptuales</a:t>
            </a:r>
            <a:r>
              <a:rPr dirty="0" spc="385"/>
              <a:t>    </a:t>
            </a:r>
            <a:r>
              <a:rPr dirty="0" spc="-50"/>
              <a:t>y </a:t>
            </a:r>
            <a:r>
              <a:rPr dirty="0"/>
              <a:t>metodológicos</a:t>
            </a:r>
            <a:r>
              <a:rPr dirty="0" spc="315"/>
              <a:t> </a:t>
            </a:r>
            <a:r>
              <a:rPr dirty="0"/>
              <a:t>que</a:t>
            </a:r>
            <a:r>
              <a:rPr dirty="0" spc="300"/>
              <a:t> </a:t>
            </a:r>
            <a:r>
              <a:rPr dirty="0"/>
              <a:t>permitan</a:t>
            </a:r>
            <a:r>
              <a:rPr dirty="0" spc="295"/>
              <a:t> </a:t>
            </a:r>
            <a:r>
              <a:rPr dirty="0"/>
              <a:t>avanzar</a:t>
            </a:r>
            <a:r>
              <a:rPr dirty="0" spc="305"/>
              <a:t> </a:t>
            </a:r>
            <a:r>
              <a:rPr dirty="0"/>
              <a:t>en</a:t>
            </a:r>
            <a:r>
              <a:rPr dirty="0" spc="295"/>
              <a:t> </a:t>
            </a:r>
            <a:r>
              <a:rPr dirty="0"/>
              <a:t>la</a:t>
            </a:r>
            <a:r>
              <a:rPr dirty="0" spc="300"/>
              <a:t> </a:t>
            </a:r>
            <a:r>
              <a:rPr dirty="0" spc="-10"/>
              <a:t>puesta </a:t>
            </a:r>
            <a:r>
              <a:rPr dirty="0"/>
              <a:t>en</a:t>
            </a:r>
            <a:r>
              <a:rPr dirty="0" spc="60"/>
              <a:t> </a:t>
            </a:r>
            <a:r>
              <a:rPr dirty="0"/>
              <a:t>marcha</a:t>
            </a:r>
            <a:r>
              <a:rPr dirty="0" spc="60"/>
              <a:t> </a:t>
            </a:r>
            <a:r>
              <a:rPr dirty="0"/>
              <a:t>de</a:t>
            </a:r>
            <a:r>
              <a:rPr dirty="0" spc="80"/>
              <a:t> </a:t>
            </a:r>
            <a:r>
              <a:rPr dirty="0"/>
              <a:t>la</a:t>
            </a:r>
            <a:r>
              <a:rPr dirty="0" spc="70"/>
              <a:t> </a:t>
            </a:r>
            <a:r>
              <a:rPr dirty="0"/>
              <a:t>estrategia</a:t>
            </a:r>
            <a:r>
              <a:rPr dirty="0" spc="70"/>
              <a:t> </a:t>
            </a:r>
            <a:r>
              <a:rPr dirty="0"/>
              <a:t>de</a:t>
            </a:r>
            <a:r>
              <a:rPr dirty="0" spc="85"/>
              <a:t>  </a:t>
            </a:r>
            <a:r>
              <a:rPr dirty="0"/>
              <a:t>Gestión</a:t>
            </a:r>
            <a:r>
              <a:rPr dirty="0" spc="70"/>
              <a:t> </a:t>
            </a:r>
            <a:r>
              <a:rPr dirty="0"/>
              <a:t>Integral</a:t>
            </a:r>
            <a:r>
              <a:rPr dirty="0" spc="60"/>
              <a:t> </a:t>
            </a:r>
            <a:r>
              <a:rPr dirty="0" spc="-25"/>
              <a:t>del </a:t>
            </a:r>
            <a:r>
              <a:rPr dirty="0"/>
              <a:t>Riesgo</a:t>
            </a:r>
            <a:r>
              <a:rPr dirty="0" spc="425"/>
              <a:t> </a:t>
            </a:r>
            <a:r>
              <a:rPr dirty="0"/>
              <a:t>Escolar</a:t>
            </a:r>
            <a:r>
              <a:rPr dirty="0" spc="405"/>
              <a:t> </a:t>
            </a:r>
            <a:r>
              <a:rPr dirty="0"/>
              <a:t>en</a:t>
            </a:r>
            <a:r>
              <a:rPr dirty="0" spc="400"/>
              <a:t> </a:t>
            </a:r>
            <a:r>
              <a:rPr dirty="0"/>
              <a:t>el</a:t>
            </a:r>
            <a:r>
              <a:rPr dirty="0" spc="425"/>
              <a:t> </a:t>
            </a:r>
            <a:r>
              <a:rPr dirty="0"/>
              <a:t>marco</a:t>
            </a:r>
            <a:r>
              <a:rPr dirty="0" spc="440"/>
              <a:t> </a:t>
            </a:r>
            <a:r>
              <a:rPr dirty="0"/>
              <a:t>de</a:t>
            </a:r>
            <a:r>
              <a:rPr dirty="0" spc="434"/>
              <a:t> </a:t>
            </a:r>
            <a:r>
              <a:rPr dirty="0"/>
              <a:t>la</a:t>
            </a:r>
            <a:r>
              <a:rPr dirty="0" spc="420"/>
              <a:t> </a:t>
            </a:r>
            <a:r>
              <a:rPr dirty="0" spc="-10"/>
              <a:t>implementación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la</a:t>
            </a:r>
            <a:r>
              <a:rPr dirty="0" spc="-30"/>
              <a:t> </a:t>
            </a:r>
            <a:r>
              <a:rPr dirty="0"/>
              <a:t>Resolución</a:t>
            </a:r>
            <a:r>
              <a:rPr dirty="0" spc="-55"/>
              <a:t> </a:t>
            </a:r>
            <a:r>
              <a:rPr dirty="0"/>
              <a:t>N°</a:t>
            </a:r>
            <a:r>
              <a:rPr dirty="0" spc="-30"/>
              <a:t> </a:t>
            </a:r>
            <a:r>
              <a:rPr dirty="0"/>
              <a:t>6519</a:t>
            </a:r>
            <a:r>
              <a:rPr dirty="0" spc="-40"/>
              <a:t> </a:t>
            </a:r>
            <a:r>
              <a:rPr dirty="0"/>
              <a:t>de</a:t>
            </a:r>
            <a:r>
              <a:rPr dirty="0" spc="-15"/>
              <a:t> </a:t>
            </a:r>
            <a:r>
              <a:rPr dirty="0" spc="-10"/>
              <a:t>2025.</a:t>
            </a:r>
          </a:p>
        </p:txBody>
      </p: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5880" y="1211580"/>
            <a:ext cx="873759" cy="805179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40" y="2235200"/>
            <a:ext cx="5610859" cy="44577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28303" cy="6857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156704" y="3204591"/>
            <a:ext cx="4030979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b="1" i="1">
                <a:solidFill>
                  <a:srgbClr val="890AB1"/>
                </a:solidFill>
                <a:latin typeface="Verdana"/>
                <a:cs typeface="Verdana"/>
              </a:rPr>
              <a:t>Marco</a:t>
            </a:r>
            <a:r>
              <a:rPr dirty="0" sz="3200" spc="-105" b="1" i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3200" spc="-10" b="1" i="1">
                <a:solidFill>
                  <a:srgbClr val="890AB1"/>
                </a:solidFill>
                <a:latin typeface="Verdana"/>
                <a:cs typeface="Verdana"/>
              </a:rPr>
              <a:t>conceptual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199883" y="4101465"/>
            <a:ext cx="3941445" cy="87947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algn="ctr" marL="12700" marR="5080">
              <a:lnSpc>
                <a:spcPts val="2160"/>
              </a:lnSpc>
              <a:spcBef>
                <a:spcPts val="370"/>
              </a:spcBef>
            </a:pP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Política</a:t>
            </a:r>
            <a:r>
              <a:rPr dirty="0" sz="2000" spc="-50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de</a:t>
            </a:r>
            <a:r>
              <a:rPr dirty="0" sz="2000" spc="-65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Gestión</a:t>
            </a:r>
            <a:r>
              <a:rPr dirty="0" sz="2000" spc="-30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spc="-10" b="1">
                <a:solidFill>
                  <a:srgbClr val="890AB1"/>
                </a:solidFill>
                <a:latin typeface="Verdana"/>
                <a:cs typeface="Verdana"/>
              </a:rPr>
              <a:t>Integral </a:t>
            </a: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del</a:t>
            </a:r>
            <a:r>
              <a:rPr dirty="0" sz="2000" spc="-75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Riesgo</a:t>
            </a:r>
            <a:r>
              <a:rPr dirty="0" sz="2000" spc="-55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Escolar</a:t>
            </a:r>
            <a:r>
              <a:rPr dirty="0" sz="2000" spc="-55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spc="-50" b="1">
                <a:solidFill>
                  <a:srgbClr val="890AB1"/>
                </a:solidFill>
                <a:latin typeface="Verdana"/>
                <a:cs typeface="Verdana"/>
              </a:rPr>
              <a:t>y </a:t>
            </a: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Educación</a:t>
            </a:r>
            <a:r>
              <a:rPr dirty="0" sz="2000" spc="-30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en</a:t>
            </a:r>
            <a:r>
              <a:rPr dirty="0" sz="2000" spc="-35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spc="-10" b="1">
                <a:solidFill>
                  <a:srgbClr val="890AB1"/>
                </a:solidFill>
                <a:latin typeface="Verdana"/>
                <a:cs typeface="Verdana"/>
              </a:rPr>
              <a:t>Emergencias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25890" y="543090"/>
            <a:ext cx="407034" cy="852805"/>
            <a:chOff x="525890" y="543090"/>
            <a:chExt cx="407034" cy="852805"/>
          </a:xfrm>
        </p:grpSpPr>
        <p:sp>
          <p:nvSpPr>
            <p:cNvPr id="3" name="object 3" descr=""/>
            <p:cNvSpPr/>
            <p:nvPr/>
          </p:nvSpPr>
          <p:spPr>
            <a:xfrm>
              <a:off x="525890" y="543090"/>
              <a:ext cx="407034" cy="852805"/>
            </a:xfrm>
            <a:custGeom>
              <a:avLst/>
              <a:gdLst/>
              <a:ahLst/>
              <a:cxnLst/>
              <a:rect l="l" t="t" r="r" b="b"/>
              <a:pathLst>
                <a:path w="407034" h="852805">
                  <a:moveTo>
                    <a:pt x="20691" y="0"/>
                  </a:moveTo>
                  <a:lnTo>
                    <a:pt x="0" y="611"/>
                  </a:lnTo>
                  <a:lnTo>
                    <a:pt x="0" y="851753"/>
                  </a:lnTo>
                  <a:lnTo>
                    <a:pt x="20691" y="852363"/>
                  </a:lnTo>
                  <a:lnTo>
                    <a:pt x="65694" y="849496"/>
                  </a:lnTo>
                  <a:lnTo>
                    <a:pt x="109172" y="841107"/>
                  </a:lnTo>
                  <a:lnTo>
                    <a:pt x="150837" y="827517"/>
                  </a:lnTo>
                  <a:lnTo>
                    <a:pt x="190398" y="809046"/>
                  </a:lnTo>
                  <a:lnTo>
                    <a:pt x="227565" y="786012"/>
                  </a:lnTo>
                  <a:lnTo>
                    <a:pt x="262050" y="758737"/>
                  </a:lnTo>
                  <a:lnTo>
                    <a:pt x="293563" y="727538"/>
                  </a:lnTo>
                  <a:lnTo>
                    <a:pt x="321813" y="692737"/>
                  </a:lnTo>
                  <a:lnTo>
                    <a:pt x="346512" y="654653"/>
                  </a:lnTo>
                  <a:lnTo>
                    <a:pt x="367369" y="613606"/>
                  </a:lnTo>
                  <a:lnTo>
                    <a:pt x="384096" y="569915"/>
                  </a:lnTo>
                  <a:lnTo>
                    <a:pt x="396402" y="523900"/>
                  </a:lnTo>
                  <a:lnTo>
                    <a:pt x="403998" y="475881"/>
                  </a:lnTo>
                  <a:lnTo>
                    <a:pt x="406594" y="426178"/>
                  </a:lnTo>
                  <a:lnTo>
                    <a:pt x="403999" y="376477"/>
                  </a:lnTo>
                  <a:lnTo>
                    <a:pt x="396404" y="328461"/>
                  </a:lnTo>
                  <a:lnTo>
                    <a:pt x="384101" y="282447"/>
                  </a:lnTo>
                  <a:lnTo>
                    <a:pt x="367377" y="238758"/>
                  </a:lnTo>
                  <a:lnTo>
                    <a:pt x="346523" y="197711"/>
                  </a:lnTo>
                  <a:lnTo>
                    <a:pt x="321828" y="159627"/>
                  </a:lnTo>
                  <a:lnTo>
                    <a:pt x="293580" y="124826"/>
                  </a:lnTo>
                  <a:lnTo>
                    <a:pt x="262070" y="93628"/>
                  </a:lnTo>
                  <a:lnTo>
                    <a:pt x="227586" y="66352"/>
                  </a:lnTo>
                  <a:lnTo>
                    <a:pt x="190418" y="43318"/>
                  </a:lnTo>
                  <a:lnTo>
                    <a:pt x="150855" y="24846"/>
                  </a:lnTo>
                  <a:lnTo>
                    <a:pt x="109187" y="11255"/>
                  </a:lnTo>
                  <a:lnTo>
                    <a:pt x="65702" y="2867"/>
                  </a:lnTo>
                  <a:lnTo>
                    <a:pt x="20691" y="0"/>
                  </a:lnTo>
                  <a:close/>
                </a:path>
              </a:pathLst>
            </a:custGeom>
            <a:solidFill>
              <a:srgbClr val="DF6C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581998" y="713605"/>
              <a:ext cx="214629" cy="556895"/>
            </a:xfrm>
            <a:custGeom>
              <a:avLst/>
              <a:gdLst/>
              <a:ahLst/>
              <a:cxnLst/>
              <a:rect l="l" t="t" r="r" b="b"/>
              <a:pathLst>
                <a:path w="214629" h="556894">
                  <a:moveTo>
                    <a:pt x="189377" y="0"/>
                  </a:moveTo>
                  <a:lnTo>
                    <a:pt x="182173" y="2352"/>
                  </a:lnTo>
                  <a:lnTo>
                    <a:pt x="175085" y="7545"/>
                  </a:lnTo>
                  <a:lnTo>
                    <a:pt x="153641" y="15763"/>
                  </a:lnTo>
                  <a:lnTo>
                    <a:pt x="111471" y="33442"/>
                  </a:lnTo>
                  <a:lnTo>
                    <a:pt x="70120" y="52646"/>
                  </a:lnTo>
                  <a:lnTo>
                    <a:pt x="8295" y="82966"/>
                  </a:lnTo>
                  <a:lnTo>
                    <a:pt x="0" y="99433"/>
                  </a:lnTo>
                  <a:lnTo>
                    <a:pt x="1259" y="103856"/>
                  </a:lnTo>
                  <a:lnTo>
                    <a:pt x="6851" y="112019"/>
                  </a:lnTo>
                  <a:lnTo>
                    <a:pt x="11046" y="115477"/>
                  </a:lnTo>
                  <a:lnTo>
                    <a:pt x="22323" y="121123"/>
                  </a:lnTo>
                  <a:lnTo>
                    <a:pt x="28520" y="121923"/>
                  </a:lnTo>
                  <a:lnTo>
                    <a:pt x="47441" y="117905"/>
                  </a:lnTo>
                  <a:lnTo>
                    <a:pt x="59180" y="114392"/>
                  </a:lnTo>
                  <a:lnTo>
                    <a:pt x="70630" y="110116"/>
                  </a:lnTo>
                  <a:lnTo>
                    <a:pt x="92938" y="99693"/>
                  </a:lnTo>
                  <a:lnTo>
                    <a:pt x="128201" y="84048"/>
                  </a:lnTo>
                  <a:lnTo>
                    <a:pt x="102757" y="146995"/>
                  </a:lnTo>
                  <a:lnTo>
                    <a:pt x="78991" y="211389"/>
                  </a:lnTo>
                  <a:lnTo>
                    <a:pt x="55689" y="280002"/>
                  </a:lnTo>
                  <a:lnTo>
                    <a:pt x="31689" y="355691"/>
                  </a:lnTo>
                  <a:lnTo>
                    <a:pt x="22066" y="397218"/>
                  </a:lnTo>
                  <a:lnTo>
                    <a:pt x="17614" y="440616"/>
                  </a:lnTo>
                  <a:lnTo>
                    <a:pt x="17204" y="462726"/>
                  </a:lnTo>
                  <a:lnTo>
                    <a:pt x="17854" y="484724"/>
                  </a:lnTo>
                  <a:lnTo>
                    <a:pt x="22323" y="528341"/>
                  </a:lnTo>
                  <a:lnTo>
                    <a:pt x="37003" y="556443"/>
                  </a:lnTo>
                  <a:lnTo>
                    <a:pt x="38865" y="555037"/>
                  </a:lnTo>
                  <a:lnTo>
                    <a:pt x="40125" y="551894"/>
                  </a:lnTo>
                  <a:lnTo>
                    <a:pt x="43899" y="545606"/>
                  </a:lnTo>
                  <a:lnTo>
                    <a:pt x="46369" y="538710"/>
                  </a:lnTo>
                  <a:lnTo>
                    <a:pt x="47628" y="531157"/>
                  </a:lnTo>
                  <a:lnTo>
                    <a:pt x="96320" y="358397"/>
                  </a:lnTo>
                  <a:lnTo>
                    <a:pt x="107557" y="323141"/>
                  </a:lnTo>
                  <a:lnTo>
                    <a:pt x="119738" y="287652"/>
                  </a:lnTo>
                  <a:lnTo>
                    <a:pt x="140457" y="230707"/>
                  </a:lnTo>
                  <a:lnTo>
                    <a:pt x="196607" y="82096"/>
                  </a:lnTo>
                  <a:lnTo>
                    <a:pt x="213478" y="33940"/>
                  </a:lnTo>
                  <a:lnTo>
                    <a:pt x="196691" y="479"/>
                  </a:lnTo>
                  <a:lnTo>
                    <a:pt x="189377" y="0"/>
                  </a:lnTo>
                  <a:close/>
                </a:path>
              </a:pathLst>
            </a:custGeom>
            <a:solidFill>
              <a:srgbClr val="B50D7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50314" y="732409"/>
            <a:ext cx="6568440" cy="4521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/>
              <a:t>Antecedentes</a:t>
            </a:r>
            <a:r>
              <a:rPr dirty="0" sz="2800" spc="-80"/>
              <a:t> </a:t>
            </a:r>
            <a:r>
              <a:rPr dirty="0" sz="2800"/>
              <a:t>de</a:t>
            </a:r>
            <a:r>
              <a:rPr dirty="0" sz="2800" spc="-90"/>
              <a:t> </a:t>
            </a:r>
            <a:r>
              <a:rPr dirty="0" sz="2800"/>
              <a:t>la</a:t>
            </a:r>
            <a:r>
              <a:rPr dirty="0" sz="2800" spc="-90"/>
              <a:t> </a:t>
            </a:r>
            <a:r>
              <a:rPr dirty="0" sz="2800"/>
              <a:t>Política</a:t>
            </a:r>
            <a:r>
              <a:rPr dirty="0" sz="2800" spc="-85"/>
              <a:t> </a:t>
            </a:r>
            <a:r>
              <a:rPr dirty="0" sz="2800" spc="-20"/>
              <a:t>GIRE</a:t>
            </a:r>
            <a:endParaRPr sz="2800"/>
          </a:p>
        </p:txBody>
      </p:sp>
      <p:sp>
        <p:nvSpPr>
          <p:cNvPr id="6" name="object 6" descr=""/>
          <p:cNvSpPr txBox="1"/>
          <p:nvPr/>
        </p:nvSpPr>
        <p:spPr>
          <a:xfrm>
            <a:off x="3983354" y="3999166"/>
            <a:ext cx="1458595" cy="880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Verdana"/>
                <a:cs typeface="Verdana"/>
              </a:rPr>
              <a:t>Mesa</a:t>
            </a:r>
            <a:r>
              <a:rPr dirty="0" sz="1400" spc="-45" b="1">
                <a:latin typeface="Verdana"/>
                <a:cs typeface="Verdana"/>
              </a:rPr>
              <a:t> </a:t>
            </a:r>
            <a:r>
              <a:rPr dirty="0" sz="1400" spc="-10" b="1">
                <a:latin typeface="Verdana"/>
                <a:cs typeface="Verdana"/>
              </a:rPr>
              <a:t>Nacional </a:t>
            </a:r>
            <a:r>
              <a:rPr dirty="0" sz="1400" b="1">
                <a:latin typeface="Verdana"/>
                <a:cs typeface="Verdana"/>
              </a:rPr>
              <a:t>de</a:t>
            </a:r>
            <a:r>
              <a:rPr dirty="0" sz="1400" spc="-15" b="1">
                <a:latin typeface="Verdana"/>
                <a:cs typeface="Verdana"/>
              </a:rPr>
              <a:t> </a:t>
            </a:r>
            <a:r>
              <a:rPr dirty="0" sz="1400" spc="-10" b="1">
                <a:latin typeface="Verdana"/>
                <a:cs typeface="Verdana"/>
              </a:rPr>
              <a:t>Educación </a:t>
            </a:r>
            <a:r>
              <a:rPr dirty="0" sz="1400" spc="-25" b="1">
                <a:latin typeface="Verdana"/>
                <a:cs typeface="Verdana"/>
              </a:rPr>
              <a:t>en </a:t>
            </a:r>
            <a:r>
              <a:rPr dirty="0" sz="1400" spc="-10" b="1">
                <a:latin typeface="Verdana"/>
                <a:cs typeface="Verdana"/>
              </a:rPr>
              <a:t>emergencias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087119" y="2515235"/>
            <a:ext cx="9972040" cy="2228850"/>
            <a:chOff x="1087119" y="2515235"/>
            <a:chExt cx="9972040" cy="2228850"/>
          </a:xfrm>
        </p:grpSpPr>
        <p:sp>
          <p:nvSpPr>
            <p:cNvPr id="8" name="object 8" descr=""/>
            <p:cNvSpPr/>
            <p:nvPr/>
          </p:nvSpPr>
          <p:spPr>
            <a:xfrm>
              <a:off x="1125219" y="2928620"/>
              <a:ext cx="9895840" cy="756920"/>
            </a:xfrm>
            <a:custGeom>
              <a:avLst/>
              <a:gdLst/>
              <a:ahLst/>
              <a:cxnLst/>
              <a:rect l="l" t="t" r="r" b="b"/>
              <a:pathLst>
                <a:path w="9895840" h="756920">
                  <a:moveTo>
                    <a:pt x="0" y="708659"/>
                  </a:moveTo>
                  <a:lnTo>
                    <a:pt x="9895713" y="708659"/>
                  </a:lnTo>
                </a:path>
                <a:path w="9895840" h="756920">
                  <a:moveTo>
                    <a:pt x="3573779" y="0"/>
                  </a:moveTo>
                  <a:lnTo>
                    <a:pt x="3573779" y="756919"/>
                  </a:lnTo>
                </a:path>
              </a:pathLst>
            </a:custGeom>
            <a:ln w="76200">
              <a:solidFill>
                <a:srgbClr val="781F6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617719" y="2603500"/>
              <a:ext cx="154940" cy="345440"/>
            </a:xfrm>
            <a:custGeom>
              <a:avLst/>
              <a:gdLst/>
              <a:ahLst/>
              <a:cxnLst/>
              <a:rect l="l" t="t" r="r" b="b"/>
              <a:pathLst>
                <a:path w="154939" h="345439">
                  <a:moveTo>
                    <a:pt x="77469" y="0"/>
                  </a:moveTo>
                  <a:lnTo>
                    <a:pt x="47309" y="13575"/>
                  </a:lnTo>
                  <a:lnTo>
                    <a:pt x="22685" y="50593"/>
                  </a:lnTo>
                  <a:lnTo>
                    <a:pt x="6086" y="105495"/>
                  </a:lnTo>
                  <a:lnTo>
                    <a:pt x="0" y="172720"/>
                  </a:lnTo>
                  <a:lnTo>
                    <a:pt x="6086" y="239944"/>
                  </a:lnTo>
                  <a:lnTo>
                    <a:pt x="22685" y="294846"/>
                  </a:lnTo>
                  <a:lnTo>
                    <a:pt x="47309" y="331864"/>
                  </a:lnTo>
                  <a:lnTo>
                    <a:pt x="77469" y="345439"/>
                  </a:lnTo>
                  <a:lnTo>
                    <a:pt x="107630" y="331864"/>
                  </a:lnTo>
                  <a:lnTo>
                    <a:pt x="132254" y="294846"/>
                  </a:lnTo>
                  <a:lnTo>
                    <a:pt x="148853" y="239944"/>
                  </a:lnTo>
                  <a:lnTo>
                    <a:pt x="154939" y="172720"/>
                  </a:lnTo>
                  <a:lnTo>
                    <a:pt x="148853" y="105495"/>
                  </a:lnTo>
                  <a:lnTo>
                    <a:pt x="132254" y="50593"/>
                  </a:lnTo>
                  <a:lnTo>
                    <a:pt x="107630" y="13575"/>
                  </a:lnTo>
                  <a:lnTo>
                    <a:pt x="77469" y="0"/>
                  </a:lnTo>
                  <a:close/>
                </a:path>
              </a:pathLst>
            </a:custGeom>
            <a:solidFill>
              <a:srgbClr val="9F2B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617719" y="2603500"/>
              <a:ext cx="154940" cy="345440"/>
            </a:xfrm>
            <a:custGeom>
              <a:avLst/>
              <a:gdLst/>
              <a:ahLst/>
              <a:cxnLst/>
              <a:rect l="l" t="t" r="r" b="b"/>
              <a:pathLst>
                <a:path w="154939" h="345439">
                  <a:moveTo>
                    <a:pt x="0" y="172720"/>
                  </a:moveTo>
                  <a:lnTo>
                    <a:pt x="6086" y="105495"/>
                  </a:lnTo>
                  <a:lnTo>
                    <a:pt x="22685" y="50593"/>
                  </a:lnTo>
                  <a:lnTo>
                    <a:pt x="47309" y="13575"/>
                  </a:lnTo>
                  <a:lnTo>
                    <a:pt x="77469" y="0"/>
                  </a:lnTo>
                  <a:lnTo>
                    <a:pt x="107630" y="13575"/>
                  </a:lnTo>
                  <a:lnTo>
                    <a:pt x="132254" y="50593"/>
                  </a:lnTo>
                  <a:lnTo>
                    <a:pt x="148853" y="105495"/>
                  </a:lnTo>
                  <a:lnTo>
                    <a:pt x="154939" y="172720"/>
                  </a:lnTo>
                  <a:lnTo>
                    <a:pt x="148853" y="239944"/>
                  </a:lnTo>
                  <a:lnTo>
                    <a:pt x="132254" y="294846"/>
                  </a:lnTo>
                  <a:lnTo>
                    <a:pt x="107630" y="331864"/>
                  </a:lnTo>
                  <a:lnTo>
                    <a:pt x="77469" y="345439"/>
                  </a:lnTo>
                  <a:lnTo>
                    <a:pt x="47309" y="331864"/>
                  </a:lnTo>
                  <a:lnTo>
                    <a:pt x="22685" y="294846"/>
                  </a:lnTo>
                  <a:lnTo>
                    <a:pt x="6086" y="239944"/>
                  </a:lnTo>
                  <a:lnTo>
                    <a:pt x="0" y="172720"/>
                  </a:lnTo>
                  <a:close/>
                </a:path>
              </a:pathLst>
            </a:custGeom>
            <a:ln w="19050">
              <a:solidFill>
                <a:srgbClr val="781F6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263640" y="3622040"/>
              <a:ext cx="0" cy="756920"/>
            </a:xfrm>
            <a:custGeom>
              <a:avLst/>
              <a:gdLst/>
              <a:ahLst/>
              <a:cxnLst/>
              <a:rect l="l" t="t" r="r" b="b"/>
              <a:pathLst>
                <a:path w="0" h="756920">
                  <a:moveTo>
                    <a:pt x="0" y="0"/>
                  </a:moveTo>
                  <a:lnTo>
                    <a:pt x="0" y="756920"/>
                  </a:lnTo>
                </a:path>
              </a:pathLst>
            </a:custGeom>
            <a:ln w="76200">
              <a:solidFill>
                <a:srgbClr val="781F6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195060" y="4389120"/>
              <a:ext cx="154940" cy="345440"/>
            </a:xfrm>
            <a:custGeom>
              <a:avLst/>
              <a:gdLst/>
              <a:ahLst/>
              <a:cxnLst/>
              <a:rect l="l" t="t" r="r" b="b"/>
              <a:pathLst>
                <a:path w="154939" h="345439">
                  <a:moveTo>
                    <a:pt x="77469" y="0"/>
                  </a:moveTo>
                  <a:lnTo>
                    <a:pt x="47309" y="13575"/>
                  </a:lnTo>
                  <a:lnTo>
                    <a:pt x="22685" y="50593"/>
                  </a:lnTo>
                  <a:lnTo>
                    <a:pt x="6086" y="105495"/>
                  </a:lnTo>
                  <a:lnTo>
                    <a:pt x="0" y="172719"/>
                  </a:lnTo>
                  <a:lnTo>
                    <a:pt x="6086" y="239944"/>
                  </a:lnTo>
                  <a:lnTo>
                    <a:pt x="22685" y="294846"/>
                  </a:lnTo>
                  <a:lnTo>
                    <a:pt x="47309" y="331864"/>
                  </a:lnTo>
                  <a:lnTo>
                    <a:pt x="77469" y="345439"/>
                  </a:lnTo>
                  <a:lnTo>
                    <a:pt x="107630" y="331864"/>
                  </a:lnTo>
                  <a:lnTo>
                    <a:pt x="132254" y="294846"/>
                  </a:lnTo>
                  <a:lnTo>
                    <a:pt x="148853" y="239944"/>
                  </a:lnTo>
                  <a:lnTo>
                    <a:pt x="154939" y="172719"/>
                  </a:lnTo>
                  <a:lnTo>
                    <a:pt x="148853" y="105495"/>
                  </a:lnTo>
                  <a:lnTo>
                    <a:pt x="132254" y="50593"/>
                  </a:lnTo>
                  <a:lnTo>
                    <a:pt x="107630" y="13575"/>
                  </a:lnTo>
                  <a:lnTo>
                    <a:pt x="77469" y="0"/>
                  </a:lnTo>
                  <a:close/>
                </a:path>
              </a:pathLst>
            </a:custGeom>
            <a:solidFill>
              <a:srgbClr val="9F2B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6195060" y="4389120"/>
              <a:ext cx="154940" cy="345440"/>
            </a:xfrm>
            <a:custGeom>
              <a:avLst/>
              <a:gdLst/>
              <a:ahLst/>
              <a:cxnLst/>
              <a:rect l="l" t="t" r="r" b="b"/>
              <a:pathLst>
                <a:path w="154939" h="345439">
                  <a:moveTo>
                    <a:pt x="0" y="172719"/>
                  </a:moveTo>
                  <a:lnTo>
                    <a:pt x="6086" y="105495"/>
                  </a:lnTo>
                  <a:lnTo>
                    <a:pt x="22685" y="50593"/>
                  </a:lnTo>
                  <a:lnTo>
                    <a:pt x="47309" y="13575"/>
                  </a:lnTo>
                  <a:lnTo>
                    <a:pt x="77469" y="0"/>
                  </a:lnTo>
                  <a:lnTo>
                    <a:pt x="107630" y="13575"/>
                  </a:lnTo>
                  <a:lnTo>
                    <a:pt x="132254" y="50593"/>
                  </a:lnTo>
                  <a:lnTo>
                    <a:pt x="148853" y="105495"/>
                  </a:lnTo>
                  <a:lnTo>
                    <a:pt x="154939" y="172719"/>
                  </a:lnTo>
                  <a:lnTo>
                    <a:pt x="148853" y="239944"/>
                  </a:lnTo>
                  <a:lnTo>
                    <a:pt x="132254" y="294846"/>
                  </a:lnTo>
                  <a:lnTo>
                    <a:pt x="107630" y="331864"/>
                  </a:lnTo>
                  <a:lnTo>
                    <a:pt x="77469" y="345439"/>
                  </a:lnTo>
                  <a:lnTo>
                    <a:pt x="47309" y="331864"/>
                  </a:lnTo>
                  <a:lnTo>
                    <a:pt x="22685" y="294846"/>
                  </a:lnTo>
                  <a:lnTo>
                    <a:pt x="6086" y="239944"/>
                  </a:lnTo>
                  <a:lnTo>
                    <a:pt x="0" y="172719"/>
                  </a:lnTo>
                  <a:close/>
                </a:path>
              </a:pathLst>
            </a:custGeom>
            <a:ln w="19050">
              <a:solidFill>
                <a:srgbClr val="781F6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739379" y="2849880"/>
              <a:ext cx="0" cy="756920"/>
            </a:xfrm>
            <a:custGeom>
              <a:avLst/>
              <a:gdLst/>
              <a:ahLst/>
              <a:cxnLst/>
              <a:rect l="l" t="t" r="r" b="b"/>
              <a:pathLst>
                <a:path w="0" h="756920">
                  <a:moveTo>
                    <a:pt x="0" y="0"/>
                  </a:moveTo>
                  <a:lnTo>
                    <a:pt x="0" y="756920"/>
                  </a:lnTo>
                </a:path>
              </a:pathLst>
            </a:custGeom>
            <a:ln w="76200">
              <a:solidFill>
                <a:srgbClr val="781F6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7658100" y="2524760"/>
              <a:ext cx="154940" cy="345440"/>
            </a:xfrm>
            <a:custGeom>
              <a:avLst/>
              <a:gdLst/>
              <a:ahLst/>
              <a:cxnLst/>
              <a:rect l="l" t="t" r="r" b="b"/>
              <a:pathLst>
                <a:path w="154940" h="345439">
                  <a:moveTo>
                    <a:pt x="77470" y="0"/>
                  </a:moveTo>
                  <a:lnTo>
                    <a:pt x="47309" y="13575"/>
                  </a:lnTo>
                  <a:lnTo>
                    <a:pt x="22685" y="50593"/>
                  </a:lnTo>
                  <a:lnTo>
                    <a:pt x="6086" y="105495"/>
                  </a:lnTo>
                  <a:lnTo>
                    <a:pt x="0" y="172719"/>
                  </a:lnTo>
                  <a:lnTo>
                    <a:pt x="6086" y="239944"/>
                  </a:lnTo>
                  <a:lnTo>
                    <a:pt x="22685" y="294846"/>
                  </a:lnTo>
                  <a:lnTo>
                    <a:pt x="47309" y="331864"/>
                  </a:lnTo>
                  <a:lnTo>
                    <a:pt x="77470" y="345439"/>
                  </a:lnTo>
                  <a:lnTo>
                    <a:pt x="107630" y="331864"/>
                  </a:lnTo>
                  <a:lnTo>
                    <a:pt x="132254" y="294846"/>
                  </a:lnTo>
                  <a:lnTo>
                    <a:pt x="148853" y="239944"/>
                  </a:lnTo>
                  <a:lnTo>
                    <a:pt x="154940" y="172719"/>
                  </a:lnTo>
                  <a:lnTo>
                    <a:pt x="148853" y="105495"/>
                  </a:lnTo>
                  <a:lnTo>
                    <a:pt x="132254" y="50593"/>
                  </a:lnTo>
                  <a:lnTo>
                    <a:pt x="107630" y="13575"/>
                  </a:lnTo>
                  <a:lnTo>
                    <a:pt x="77470" y="0"/>
                  </a:lnTo>
                  <a:close/>
                </a:path>
              </a:pathLst>
            </a:custGeom>
            <a:solidFill>
              <a:srgbClr val="9F2B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7658100" y="2524760"/>
              <a:ext cx="154940" cy="345440"/>
            </a:xfrm>
            <a:custGeom>
              <a:avLst/>
              <a:gdLst/>
              <a:ahLst/>
              <a:cxnLst/>
              <a:rect l="l" t="t" r="r" b="b"/>
              <a:pathLst>
                <a:path w="154940" h="345439">
                  <a:moveTo>
                    <a:pt x="0" y="172719"/>
                  </a:moveTo>
                  <a:lnTo>
                    <a:pt x="6086" y="105495"/>
                  </a:lnTo>
                  <a:lnTo>
                    <a:pt x="22685" y="50593"/>
                  </a:lnTo>
                  <a:lnTo>
                    <a:pt x="47309" y="13575"/>
                  </a:lnTo>
                  <a:lnTo>
                    <a:pt x="77470" y="0"/>
                  </a:lnTo>
                  <a:lnTo>
                    <a:pt x="107630" y="13575"/>
                  </a:lnTo>
                  <a:lnTo>
                    <a:pt x="132254" y="50593"/>
                  </a:lnTo>
                  <a:lnTo>
                    <a:pt x="148853" y="105495"/>
                  </a:lnTo>
                  <a:lnTo>
                    <a:pt x="154940" y="172719"/>
                  </a:lnTo>
                  <a:lnTo>
                    <a:pt x="148853" y="239944"/>
                  </a:lnTo>
                  <a:lnTo>
                    <a:pt x="132254" y="294846"/>
                  </a:lnTo>
                  <a:lnTo>
                    <a:pt x="107630" y="331864"/>
                  </a:lnTo>
                  <a:lnTo>
                    <a:pt x="77470" y="345439"/>
                  </a:lnTo>
                  <a:lnTo>
                    <a:pt x="47309" y="331864"/>
                  </a:lnTo>
                  <a:lnTo>
                    <a:pt x="22685" y="294846"/>
                  </a:lnTo>
                  <a:lnTo>
                    <a:pt x="6086" y="239944"/>
                  </a:lnTo>
                  <a:lnTo>
                    <a:pt x="0" y="172719"/>
                  </a:lnTo>
                  <a:close/>
                </a:path>
              </a:pathLst>
            </a:custGeom>
            <a:ln w="19050">
              <a:solidFill>
                <a:srgbClr val="781F6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8981439" y="3573780"/>
              <a:ext cx="0" cy="756920"/>
            </a:xfrm>
            <a:custGeom>
              <a:avLst/>
              <a:gdLst/>
              <a:ahLst/>
              <a:cxnLst/>
              <a:rect l="l" t="t" r="r" b="b"/>
              <a:pathLst>
                <a:path w="0" h="756920">
                  <a:moveTo>
                    <a:pt x="0" y="0"/>
                  </a:moveTo>
                  <a:lnTo>
                    <a:pt x="0" y="756920"/>
                  </a:lnTo>
                </a:path>
              </a:pathLst>
            </a:custGeom>
            <a:ln w="76200">
              <a:solidFill>
                <a:srgbClr val="781F6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8912860" y="4315460"/>
              <a:ext cx="157480" cy="345440"/>
            </a:xfrm>
            <a:custGeom>
              <a:avLst/>
              <a:gdLst/>
              <a:ahLst/>
              <a:cxnLst/>
              <a:rect l="l" t="t" r="r" b="b"/>
              <a:pathLst>
                <a:path w="157479" h="345439">
                  <a:moveTo>
                    <a:pt x="78740" y="0"/>
                  </a:moveTo>
                  <a:lnTo>
                    <a:pt x="48113" y="13575"/>
                  </a:lnTo>
                  <a:lnTo>
                    <a:pt x="23082" y="50593"/>
                  </a:lnTo>
                  <a:lnTo>
                    <a:pt x="6195" y="105495"/>
                  </a:lnTo>
                  <a:lnTo>
                    <a:pt x="0" y="172719"/>
                  </a:lnTo>
                  <a:lnTo>
                    <a:pt x="6195" y="239944"/>
                  </a:lnTo>
                  <a:lnTo>
                    <a:pt x="23082" y="294846"/>
                  </a:lnTo>
                  <a:lnTo>
                    <a:pt x="48113" y="331864"/>
                  </a:lnTo>
                  <a:lnTo>
                    <a:pt x="78740" y="345439"/>
                  </a:lnTo>
                  <a:lnTo>
                    <a:pt x="109366" y="331864"/>
                  </a:lnTo>
                  <a:lnTo>
                    <a:pt x="134397" y="294846"/>
                  </a:lnTo>
                  <a:lnTo>
                    <a:pt x="151284" y="239944"/>
                  </a:lnTo>
                  <a:lnTo>
                    <a:pt x="157480" y="172719"/>
                  </a:lnTo>
                  <a:lnTo>
                    <a:pt x="151284" y="105495"/>
                  </a:lnTo>
                  <a:lnTo>
                    <a:pt x="134397" y="50593"/>
                  </a:lnTo>
                  <a:lnTo>
                    <a:pt x="109366" y="13575"/>
                  </a:lnTo>
                  <a:lnTo>
                    <a:pt x="78740" y="0"/>
                  </a:lnTo>
                  <a:close/>
                </a:path>
              </a:pathLst>
            </a:custGeom>
            <a:solidFill>
              <a:srgbClr val="9F2B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8912860" y="4315460"/>
              <a:ext cx="157480" cy="345440"/>
            </a:xfrm>
            <a:custGeom>
              <a:avLst/>
              <a:gdLst/>
              <a:ahLst/>
              <a:cxnLst/>
              <a:rect l="l" t="t" r="r" b="b"/>
              <a:pathLst>
                <a:path w="157479" h="345439">
                  <a:moveTo>
                    <a:pt x="0" y="172719"/>
                  </a:moveTo>
                  <a:lnTo>
                    <a:pt x="6195" y="105495"/>
                  </a:lnTo>
                  <a:lnTo>
                    <a:pt x="23082" y="50593"/>
                  </a:lnTo>
                  <a:lnTo>
                    <a:pt x="48113" y="13575"/>
                  </a:lnTo>
                  <a:lnTo>
                    <a:pt x="78740" y="0"/>
                  </a:lnTo>
                  <a:lnTo>
                    <a:pt x="109366" y="13575"/>
                  </a:lnTo>
                  <a:lnTo>
                    <a:pt x="134397" y="50593"/>
                  </a:lnTo>
                  <a:lnTo>
                    <a:pt x="151284" y="105495"/>
                  </a:lnTo>
                  <a:lnTo>
                    <a:pt x="157480" y="172719"/>
                  </a:lnTo>
                  <a:lnTo>
                    <a:pt x="151284" y="239944"/>
                  </a:lnTo>
                  <a:lnTo>
                    <a:pt x="134397" y="294846"/>
                  </a:lnTo>
                  <a:lnTo>
                    <a:pt x="109366" y="331864"/>
                  </a:lnTo>
                  <a:lnTo>
                    <a:pt x="78740" y="345439"/>
                  </a:lnTo>
                  <a:lnTo>
                    <a:pt x="48113" y="331864"/>
                  </a:lnTo>
                  <a:lnTo>
                    <a:pt x="23082" y="294846"/>
                  </a:lnTo>
                  <a:lnTo>
                    <a:pt x="6195" y="239944"/>
                  </a:lnTo>
                  <a:lnTo>
                    <a:pt x="0" y="172719"/>
                  </a:lnTo>
                  <a:close/>
                </a:path>
              </a:pathLst>
            </a:custGeom>
            <a:ln w="19050">
              <a:solidFill>
                <a:srgbClr val="781F6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4373626" y="1739836"/>
            <a:ext cx="64516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solidFill>
                  <a:srgbClr val="FF3366"/>
                </a:solidFill>
                <a:latin typeface="Calibri"/>
                <a:cs typeface="Calibri"/>
              </a:rPr>
              <a:t>2007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952490" y="4868291"/>
            <a:ext cx="6451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solidFill>
                  <a:srgbClr val="FF3366"/>
                </a:solidFill>
                <a:latin typeface="Calibri"/>
                <a:cs typeface="Calibri"/>
              </a:rPr>
              <a:t>2009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537580" y="1782190"/>
            <a:ext cx="1529715" cy="1580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83820" marR="76200" indent="-381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Verdana"/>
                <a:cs typeface="Verdana"/>
              </a:rPr>
              <a:t>Directiva </a:t>
            </a:r>
            <a:r>
              <a:rPr dirty="0" sz="1400" b="1">
                <a:latin typeface="Verdana"/>
                <a:cs typeface="Verdana"/>
              </a:rPr>
              <a:t>Ministerial</a:t>
            </a:r>
            <a:r>
              <a:rPr dirty="0" sz="1400" spc="-85" b="1">
                <a:latin typeface="Verdana"/>
                <a:cs typeface="Verdana"/>
              </a:rPr>
              <a:t> </a:t>
            </a:r>
            <a:r>
              <a:rPr dirty="0" sz="1400" spc="-25" b="1">
                <a:latin typeface="Verdana"/>
                <a:cs typeface="Verdana"/>
              </a:rPr>
              <a:t>12</a:t>
            </a:r>
            <a:endParaRPr sz="1400">
              <a:latin typeface="Verdana"/>
              <a:cs typeface="Verdana"/>
            </a:endParaRPr>
          </a:p>
          <a:p>
            <a:pPr algn="ctr" marL="12700" marR="5080" indent="-4445">
              <a:lnSpc>
                <a:spcPct val="99600"/>
              </a:lnSpc>
              <a:spcBef>
                <a:spcPts val="5"/>
              </a:spcBef>
            </a:pPr>
            <a:r>
              <a:rPr dirty="0" sz="1400" b="1">
                <a:latin typeface="Verdana"/>
                <a:cs typeface="Verdana"/>
              </a:rPr>
              <a:t>de</a:t>
            </a:r>
            <a:r>
              <a:rPr dirty="0" sz="1400" spc="-15" b="1">
                <a:latin typeface="Verdana"/>
                <a:cs typeface="Verdana"/>
              </a:rPr>
              <a:t> </a:t>
            </a:r>
            <a:r>
              <a:rPr dirty="0" sz="1400" spc="-20" b="1">
                <a:latin typeface="Verdana"/>
                <a:cs typeface="Verdana"/>
              </a:rPr>
              <a:t>2009 </a:t>
            </a:r>
            <a:r>
              <a:rPr dirty="0" sz="1200">
                <a:latin typeface="Arial MT"/>
                <a:cs typeface="Arial MT"/>
              </a:rPr>
              <a:t>Continuidad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la </a:t>
            </a:r>
            <a:r>
              <a:rPr dirty="0" sz="1200">
                <a:latin typeface="Arial MT"/>
                <a:cs typeface="Arial MT"/>
              </a:rPr>
              <a:t>prestación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del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servicio </a:t>
            </a:r>
            <a:r>
              <a:rPr dirty="0" sz="1200">
                <a:latin typeface="Arial MT"/>
                <a:cs typeface="Arial MT"/>
              </a:rPr>
              <a:t>educativo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en</a:t>
            </a:r>
            <a:endParaRPr sz="1200">
              <a:latin typeface="Arial MT"/>
              <a:cs typeface="Arial MT"/>
            </a:endParaRPr>
          </a:p>
          <a:p>
            <a:pPr algn="ctr" marL="278765" marR="271145">
              <a:lnSpc>
                <a:spcPts val="1460"/>
              </a:lnSpc>
              <a:spcBef>
                <a:spcPts val="30"/>
              </a:spcBef>
            </a:pPr>
            <a:r>
              <a:rPr dirty="0" sz="1200">
                <a:latin typeface="Arial MT"/>
                <a:cs typeface="Arial MT"/>
              </a:rPr>
              <a:t>situaciones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de </a:t>
            </a:r>
            <a:r>
              <a:rPr dirty="0" sz="1200" spc="-10">
                <a:latin typeface="Arial MT"/>
                <a:cs typeface="Arial MT"/>
              </a:rPr>
              <a:t>emergencia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994143" y="3881754"/>
            <a:ext cx="1527175" cy="1763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83820" marR="73660" indent="-381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Verdana"/>
                <a:cs typeface="Verdana"/>
              </a:rPr>
              <a:t>Directiva </a:t>
            </a:r>
            <a:r>
              <a:rPr dirty="0" sz="1400" b="1">
                <a:latin typeface="Verdana"/>
                <a:cs typeface="Verdana"/>
              </a:rPr>
              <a:t>Ministerial</a:t>
            </a:r>
            <a:r>
              <a:rPr dirty="0" sz="1400" spc="-85" b="1">
                <a:latin typeface="Verdana"/>
                <a:cs typeface="Verdana"/>
              </a:rPr>
              <a:t> </a:t>
            </a:r>
            <a:r>
              <a:rPr dirty="0" sz="1400" spc="-25" b="1">
                <a:latin typeface="Verdana"/>
                <a:cs typeface="Verdana"/>
              </a:rPr>
              <a:t>16</a:t>
            </a:r>
            <a:endParaRPr sz="1400">
              <a:latin typeface="Verdana"/>
              <a:cs typeface="Verdana"/>
            </a:endParaRPr>
          </a:p>
          <a:p>
            <a:pPr algn="ctr">
              <a:lnSpc>
                <a:spcPts val="1670"/>
              </a:lnSpc>
            </a:pPr>
            <a:r>
              <a:rPr dirty="0" sz="1400" b="1">
                <a:latin typeface="Verdana"/>
                <a:cs typeface="Verdana"/>
              </a:rPr>
              <a:t>de</a:t>
            </a:r>
            <a:r>
              <a:rPr dirty="0" sz="1400" spc="-20" b="1">
                <a:latin typeface="Verdana"/>
                <a:cs typeface="Verdana"/>
              </a:rPr>
              <a:t> 2011</a:t>
            </a:r>
            <a:endParaRPr sz="1400">
              <a:latin typeface="Verdana"/>
              <a:cs typeface="Verdana"/>
            </a:endParaRPr>
          </a:p>
          <a:p>
            <a:pPr algn="ctr">
              <a:lnSpc>
                <a:spcPts val="1430"/>
              </a:lnSpc>
            </a:pPr>
            <a:r>
              <a:rPr dirty="0" sz="1200" spc="-10">
                <a:latin typeface="Arial MT"/>
                <a:cs typeface="Arial MT"/>
              </a:rPr>
              <a:t>Medidas</a:t>
            </a:r>
            <a:endParaRPr sz="1200">
              <a:latin typeface="Arial MT"/>
              <a:cs typeface="Arial MT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200" spc="-10">
                <a:latin typeface="Arial MT"/>
                <a:cs typeface="Arial MT"/>
              </a:rPr>
              <a:t>complementarias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para </a:t>
            </a:r>
            <a:r>
              <a:rPr dirty="0" sz="1200">
                <a:latin typeface="Arial MT"/>
                <a:cs typeface="Arial MT"/>
              </a:rPr>
              <a:t>la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prestación</a:t>
            </a:r>
            <a:r>
              <a:rPr dirty="0" sz="1200" spc="-25">
                <a:latin typeface="Arial MT"/>
                <a:cs typeface="Arial MT"/>
              </a:rPr>
              <a:t> del </a:t>
            </a:r>
            <a:r>
              <a:rPr dirty="0" sz="1200">
                <a:latin typeface="Arial MT"/>
                <a:cs typeface="Arial MT"/>
              </a:rPr>
              <a:t>servicio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educativo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en </a:t>
            </a:r>
            <a:r>
              <a:rPr dirty="0" sz="1200">
                <a:latin typeface="Arial MT"/>
                <a:cs typeface="Arial MT"/>
              </a:rPr>
              <a:t>situaciones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de</a:t>
            </a:r>
            <a:endParaRPr sz="1200">
              <a:latin typeface="Arial MT"/>
              <a:cs typeface="Arial MT"/>
            </a:endParaRPr>
          </a:p>
          <a:p>
            <a:pPr algn="ctr" marL="2540">
              <a:lnSpc>
                <a:spcPct val="100000"/>
              </a:lnSpc>
              <a:spcBef>
                <a:spcPts val="20"/>
              </a:spcBef>
            </a:pPr>
            <a:r>
              <a:rPr dirty="0" sz="1200" spc="-10">
                <a:latin typeface="Arial MT"/>
                <a:cs typeface="Arial MT"/>
              </a:rPr>
              <a:t>emergencia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8683625" y="4697983"/>
            <a:ext cx="6451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solidFill>
                  <a:srgbClr val="FF3366"/>
                </a:solidFill>
                <a:latin typeface="Calibri"/>
                <a:cs typeface="Calibri"/>
              </a:rPr>
              <a:t>2022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8512556" y="1811273"/>
            <a:ext cx="962660" cy="1577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91440" marR="8382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Verdana"/>
                <a:cs typeface="Verdana"/>
              </a:rPr>
              <a:t>Circular </a:t>
            </a:r>
            <a:r>
              <a:rPr dirty="0" sz="1400" b="1">
                <a:latin typeface="Verdana"/>
                <a:cs typeface="Verdana"/>
              </a:rPr>
              <a:t>19</a:t>
            </a:r>
            <a:r>
              <a:rPr dirty="0" sz="1400" spc="-20" b="1">
                <a:latin typeface="Verdana"/>
                <a:cs typeface="Verdana"/>
              </a:rPr>
              <a:t> </a:t>
            </a:r>
            <a:r>
              <a:rPr dirty="0" sz="1400" spc="-25" b="1">
                <a:latin typeface="Verdana"/>
                <a:cs typeface="Verdana"/>
              </a:rPr>
              <a:t>de</a:t>
            </a:r>
            <a:endParaRPr sz="1400">
              <a:latin typeface="Verdana"/>
              <a:cs typeface="Verdana"/>
            </a:endParaRPr>
          </a:p>
          <a:p>
            <a:pPr algn="ctr">
              <a:lnSpc>
                <a:spcPts val="1670"/>
              </a:lnSpc>
            </a:pPr>
            <a:r>
              <a:rPr dirty="0" sz="1400" spc="-20" b="1">
                <a:latin typeface="Verdana"/>
                <a:cs typeface="Verdana"/>
              </a:rPr>
              <a:t>2022</a:t>
            </a:r>
            <a:endParaRPr sz="1400">
              <a:latin typeface="Verdana"/>
              <a:cs typeface="Verdana"/>
            </a:endParaRPr>
          </a:p>
          <a:p>
            <a:pPr algn="ctr">
              <a:lnSpc>
                <a:spcPts val="1430"/>
              </a:lnSpc>
            </a:pPr>
            <a:r>
              <a:rPr dirty="0" sz="1200" spc="-10">
                <a:latin typeface="Arial MT"/>
                <a:cs typeface="Arial MT"/>
              </a:rPr>
              <a:t>Gestión</a:t>
            </a:r>
            <a:endParaRPr sz="1200">
              <a:latin typeface="Arial MT"/>
              <a:cs typeface="Arial MT"/>
            </a:endParaRPr>
          </a:p>
          <a:p>
            <a:pPr algn="ctr" marL="12700" marR="5080" indent="635">
              <a:lnSpc>
                <a:spcPct val="100000"/>
              </a:lnSpc>
            </a:pPr>
            <a:r>
              <a:rPr dirty="0" sz="1200">
                <a:latin typeface="Arial MT"/>
                <a:cs typeface="Arial MT"/>
              </a:rPr>
              <a:t>integral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de </a:t>
            </a:r>
            <a:r>
              <a:rPr dirty="0" sz="1200">
                <a:latin typeface="Arial MT"/>
                <a:cs typeface="Arial MT"/>
              </a:rPr>
              <a:t>riesgos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los </a:t>
            </a:r>
            <a:r>
              <a:rPr dirty="0" sz="1200" spc="-10">
                <a:latin typeface="Arial MT"/>
                <a:cs typeface="Arial MT"/>
              </a:rPr>
              <a:t>ambientes escolares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1887854" y="2484754"/>
            <a:ext cx="8449310" cy="2259330"/>
            <a:chOff x="1887854" y="2484754"/>
            <a:chExt cx="8449310" cy="2259330"/>
          </a:xfrm>
        </p:grpSpPr>
        <p:sp>
          <p:nvSpPr>
            <p:cNvPr id="27" name="object 27" descr=""/>
            <p:cNvSpPr/>
            <p:nvPr/>
          </p:nvSpPr>
          <p:spPr>
            <a:xfrm>
              <a:off x="10251439" y="2844799"/>
              <a:ext cx="0" cy="756920"/>
            </a:xfrm>
            <a:custGeom>
              <a:avLst/>
              <a:gdLst/>
              <a:ahLst/>
              <a:cxnLst/>
              <a:rect l="l" t="t" r="r" b="b"/>
              <a:pathLst>
                <a:path w="0" h="756920">
                  <a:moveTo>
                    <a:pt x="0" y="0"/>
                  </a:moveTo>
                  <a:lnTo>
                    <a:pt x="0" y="756920"/>
                  </a:lnTo>
                </a:path>
              </a:pathLst>
            </a:custGeom>
            <a:ln w="76200">
              <a:solidFill>
                <a:srgbClr val="781F6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0170160" y="2494279"/>
              <a:ext cx="157480" cy="347980"/>
            </a:xfrm>
            <a:custGeom>
              <a:avLst/>
              <a:gdLst/>
              <a:ahLst/>
              <a:cxnLst/>
              <a:rect l="l" t="t" r="r" b="b"/>
              <a:pathLst>
                <a:path w="157479" h="347980">
                  <a:moveTo>
                    <a:pt x="78740" y="0"/>
                  </a:moveTo>
                  <a:lnTo>
                    <a:pt x="48113" y="13666"/>
                  </a:lnTo>
                  <a:lnTo>
                    <a:pt x="23082" y="50942"/>
                  </a:lnTo>
                  <a:lnTo>
                    <a:pt x="6195" y="106245"/>
                  </a:lnTo>
                  <a:lnTo>
                    <a:pt x="0" y="173990"/>
                  </a:lnTo>
                  <a:lnTo>
                    <a:pt x="6195" y="241734"/>
                  </a:lnTo>
                  <a:lnTo>
                    <a:pt x="23082" y="297037"/>
                  </a:lnTo>
                  <a:lnTo>
                    <a:pt x="48113" y="334313"/>
                  </a:lnTo>
                  <a:lnTo>
                    <a:pt x="78740" y="347980"/>
                  </a:lnTo>
                  <a:lnTo>
                    <a:pt x="109366" y="334313"/>
                  </a:lnTo>
                  <a:lnTo>
                    <a:pt x="134397" y="297037"/>
                  </a:lnTo>
                  <a:lnTo>
                    <a:pt x="151284" y="241734"/>
                  </a:lnTo>
                  <a:lnTo>
                    <a:pt x="157480" y="173990"/>
                  </a:lnTo>
                  <a:lnTo>
                    <a:pt x="151284" y="106245"/>
                  </a:lnTo>
                  <a:lnTo>
                    <a:pt x="134397" y="50942"/>
                  </a:lnTo>
                  <a:lnTo>
                    <a:pt x="109366" y="13666"/>
                  </a:lnTo>
                  <a:lnTo>
                    <a:pt x="78740" y="0"/>
                  </a:lnTo>
                  <a:close/>
                </a:path>
              </a:pathLst>
            </a:custGeom>
            <a:solidFill>
              <a:srgbClr val="9F2B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0170160" y="2494279"/>
              <a:ext cx="157480" cy="347980"/>
            </a:xfrm>
            <a:custGeom>
              <a:avLst/>
              <a:gdLst/>
              <a:ahLst/>
              <a:cxnLst/>
              <a:rect l="l" t="t" r="r" b="b"/>
              <a:pathLst>
                <a:path w="157479" h="347980">
                  <a:moveTo>
                    <a:pt x="0" y="173990"/>
                  </a:moveTo>
                  <a:lnTo>
                    <a:pt x="6195" y="106245"/>
                  </a:lnTo>
                  <a:lnTo>
                    <a:pt x="23082" y="50942"/>
                  </a:lnTo>
                  <a:lnTo>
                    <a:pt x="48113" y="13666"/>
                  </a:lnTo>
                  <a:lnTo>
                    <a:pt x="78740" y="0"/>
                  </a:lnTo>
                  <a:lnTo>
                    <a:pt x="109366" y="13666"/>
                  </a:lnTo>
                  <a:lnTo>
                    <a:pt x="134397" y="50942"/>
                  </a:lnTo>
                  <a:lnTo>
                    <a:pt x="151284" y="106245"/>
                  </a:lnTo>
                  <a:lnTo>
                    <a:pt x="157480" y="173990"/>
                  </a:lnTo>
                  <a:lnTo>
                    <a:pt x="151284" y="241734"/>
                  </a:lnTo>
                  <a:lnTo>
                    <a:pt x="134397" y="297037"/>
                  </a:lnTo>
                  <a:lnTo>
                    <a:pt x="109366" y="334313"/>
                  </a:lnTo>
                  <a:lnTo>
                    <a:pt x="78740" y="347980"/>
                  </a:lnTo>
                  <a:lnTo>
                    <a:pt x="48113" y="334313"/>
                  </a:lnTo>
                  <a:lnTo>
                    <a:pt x="23082" y="297037"/>
                  </a:lnTo>
                  <a:lnTo>
                    <a:pt x="6195" y="241734"/>
                  </a:lnTo>
                  <a:lnTo>
                    <a:pt x="0" y="173990"/>
                  </a:lnTo>
                  <a:close/>
                </a:path>
              </a:pathLst>
            </a:custGeom>
            <a:ln w="19050">
              <a:solidFill>
                <a:srgbClr val="781F6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426459" y="3622039"/>
              <a:ext cx="0" cy="756920"/>
            </a:xfrm>
            <a:custGeom>
              <a:avLst/>
              <a:gdLst/>
              <a:ahLst/>
              <a:cxnLst/>
              <a:rect l="l" t="t" r="r" b="b"/>
              <a:pathLst>
                <a:path w="0" h="756920">
                  <a:moveTo>
                    <a:pt x="0" y="0"/>
                  </a:moveTo>
                  <a:lnTo>
                    <a:pt x="0" y="756920"/>
                  </a:lnTo>
                </a:path>
              </a:pathLst>
            </a:custGeom>
            <a:ln w="76200">
              <a:solidFill>
                <a:srgbClr val="781F6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3357879" y="4389119"/>
              <a:ext cx="154940" cy="345440"/>
            </a:xfrm>
            <a:custGeom>
              <a:avLst/>
              <a:gdLst/>
              <a:ahLst/>
              <a:cxnLst/>
              <a:rect l="l" t="t" r="r" b="b"/>
              <a:pathLst>
                <a:path w="154939" h="345439">
                  <a:moveTo>
                    <a:pt x="77470" y="0"/>
                  </a:moveTo>
                  <a:lnTo>
                    <a:pt x="47309" y="13575"/>
                  </a:lnTo>
                  <a:lnTo>
                    <a:pt x="22685" y="50593"/>
                  </a:lnTo>
                  <a:lnTo>
                    <a:pt x="6086" y="105495"/>
                  </a:lnTo>
                  <a:lnTo>
                    <a:pt x="0" y="172719"/>
                  </a:lnTo>
                  <a:lnTo>
                    <a:pt x="6086" y="239944"/>
                  </a:lnTo>
                  <a:lnTo>
                    <a:pt x="22685" y="294846"/>
                  </a:lnTo>
                  <a:lnTo>
                    <a:pt x="47309" y="331864"/>
                  </a:lnTo>
                  <a:lnTo>
                    <a:pt x="77470" y="345439"/>
                  </a:lnTo>
                  <a:lnTo>
                    <a:pt x="107630" y="331864"/>
                  </a:lnTo>
                  <a:lnTo>
                    <a:pt x="132254" y="294846"/>
                  </a:lnTo>
                  <a:lnTo>
                    <a:pt x="148853" y="239944"/>
                  </a:lnTo>
                  <a:lnTo>
                    <a:pt x="154940" y="172719"/>
                  </a:lnTo>
                  <a:lnTo>
                    <a:pt x="148853" y="105495"/>
                  </a:lnTo>
                  <a:lnTo>
                    <a:pt x="132254" y="50593"/>
                  </a:lnTo>
                  <a:lnTo>
                    <a:pt x="107630" y="13575"/>
                  </a:lnTo>
                  <a:lnTo>
                    <a:pt x="77470" y="0"/>
                  </a:lnTo>
                  <a:close/>
                </a:path>
              </a:pathLst>
            </a:custGeom>
            <a:solidFill>
              <a:srgbClr val="9F2B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3357879" y="4389119"/>
              <a:ext cx="154940" cy="345440"/>
            </a:xfrm>
            <a:custGeom>
              <a:avLst/>
              <a:gdLst/>
              <a:ahLst/>
              <a:cxnLst/>
              <a:rect l="l" t="t" r="r" b="b"/>
              <a:pathLst>
                <a:path w="154939" h="345439">
                  <a:moveTo>
                    <a:pt x="0" y="172719"/>
                  </a:moveTo>
                  <a:lnTo>
                    <a:pt x="6086" y="105495"/>
                  </a:lnTo>
                  <a:lnTo>
                    <a:pt x="22685" y="50593"/>
                  </a:lnTo>
                  <a:lnTo>
                    <a:pt x="47309" y="13575"/>
                  </a:lnTo>
                  <a:lnTo>
                    <a:pt x="77470" y="0"/>
                  </a:lnTo>
                  <a:lnTo>
                    <a:pt x="107630" y="13575"/>
                  </a:lnTo>
                  <a:lnTo>
                    <a:pt x="132254" y="50593"/>
                  </a:lnTo>
                  <a:lnTo>
                    <a:pt x="148853" y="105495"/>
                  </a:lnTo>
                  <a:lnTo>
                    <a:pt x="154940" y="172719"/>
                  </a:lnTo>
                  <a:lnTo>
                    <a:pt x="148853" y="239944"/>
                  </a:lnTo>
                  <a:lnTo>
                    <a:pt x="132254" y="294846"/>
                  </a:lnTo>
                  <a:lnTo>
                    <a:pt x="107630" y="331864"/>
                  </a:lnTo>
                  <a:lnTo>
                    <a:pt x="77470" y="345439"/>
                  </a:lnTo>
                  <a:lnTo>
                    <a:pt x="47309" y="331864"/>
                  </a:lnTo>
                  <a:lnTo>
                    <a:pt x="22685" y="294846"/>
                  </a:lnTo>
                  <a:lnTo>
                    <a:pt x="6086" y="239944"/>
                  </a:lnTo>
                  <a:lnTo>
                    <a:pt x="0" y="172719"/>
                  </a:lnTo>
                  <a:close/>
                </a:path>
              </a:pathLst>
            </a:custGeom>
            <a:ln w="19049">
              <a:solidFill>
                <a:srgbClr val="781F6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978659" y="2847339"/>
              <a:ext cx="0" cy="756920"/>
            </a:xfrm>
            <a:custGeom>
              <a:avLst/>
              <a:gdLst/>
              <a:ahLst/>
              <a:cxnLst/>
              <a:rect l="l" t="t" r="r" b="b"/>
              <a:pathLst>
                <a:path w="0" h="756920">
                  <a:moveTo>
                    <a:pt x="0" y="0"/>
                  </a:moveTo>
                  <a:lnTo>
                    <a:pt x="0" y="756920"/>
                  </a:lnTo>
                </a:path>
              </a:pathLst>
            </a:custGeom>
            <a:ln w="76200">
              <a:solidFill>
                <a:srgbClr val="781F6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897379" y="2522219"/>
              <a:ext cx="157480" cy="345440"/>
            </a:xfrm>
            <a:custGeom>
              <a:avLst/>
              <a:gdLst/>
              <a:ahLst/>
              <a:cxnLst/>
              <a:rect l="l" t="t" r="r" b="b"/>
              <a:pathLst>
                <a:path w="157480" h="345439">
                  <a:moveTo>
                    <a:pt x="78739" y="0"/>
                  </a:moveTo>
                  <a:lnTo>
                    <a:pt x="48113" y="13575"/>
                  </a:lnTo>
                  <a:lnTo>
                    <a:pt x="23082" y="50593"/>
                  </a:lnTo>
                  <a:lnTo>
                    <a:pt x="6195" y="105495"/>
                  </a:lnTo>
                  <a:lnTo>
                    <a:pt x="0" y="172719"/>
                  </a:lnTo>
                  <a:lnTo>
                    <a:pt x="6195" y="239944"/>
                  </a:lnTo>
                  <a:lnTo>
                    <a:pt x="23082" y="294846"/>
                  </a:lnTo>
                  <a:lnTo>
                    <a:pt x="48113" y="331864"/>
                  </a:lnTo>
                  <a:lnTo>
                    <a:pt x="78739" y="345439"/>
                  </a:lnTo>
                  <a:lnTo>
                    <a:pt x="109366" y="331864"/>
                  </a:lnTo>
                  <a:lnTo>
                    <a:pt x="134397" y="294846"/>
                  </a:lnTo>
                  <a:lnTo>
                    <a:pt x="151284" y="239944"/>
                  </a:lnTo>
                  <a:lnTo>
                    <a:pt x="157480" y="172719"/>
                  </a:lnTo>
                  <a:lnTo>
                    <a:pt x="151284" y="105495"/>
                  </a:lnTo>
                  <a:lnTo>
                    <a:pt x="134397" y="50593"/>
                  </a:lnTo>
                  <a:lnTo>
                    <a:pt x="109366" y="13575"/>
                  </a:lnTo>
                  <a:lnTo>
                    <a:pt x="78739" y="0"/>
                  </a:lnTo>
                  <a:close/>
                </a:path>
              </a:pathLst>
            </a:custGeom>
            <a:solidFill>
              <a:srgbClr val="9F2B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897379" y="2522219"/>
              <a:ext cx="157480" cy="345440"/>
            </a:xfrm>
            <a:custGeom>
              <a:avLst/>
              <a:gdLst/>
              <a:ahLst/>
              <a:cxnLst/>
              <a:rect l="l" t="t" r="r" b="b"/>
              <a:pathLst>
                <a:path w="157480" h="345439">
                  <a:moveTo>
                    <a:pt x="0" y="172719"/>
                  </a:moveTo>
                  <a:lnTo>
                    <a:pt x="6195" y="105495"/>
                  </a:lnTo>
                  <a:lnTo>
                    <a:pt x="23082" y="50593"/>
                  </a:lnTo>
                  <a:lnTo>
                    <a:pt x="48113" y="13575"/>
                  </a:lnTo>
                  <a:lnTo>
                    <a:pt x="78739" y="0"/>
                  </a:lnTo>
                  <a:lnTo>
                    <a:pt x="109366" y="13575"/>
                  </a:lnTo>
                  <a:lnTo>
                    <a:pt x="134397" y="50593"/>
                  </a:lnTo>
                  <a:lnTo>
                    <a:pt x="151284" y="105495"/>
                  </a:lnTo>
                  <a:lnTo>
                    <a:pt x="157480" y="172719"/>
                  </a:lnTo>
                  <a:lnTo>
                    <a:pt x="151284" y="239944"/>
                  </a:lnTo>
                  <a:lnTo>
                    <a:pt x="134397" y="294846"/>
                  </a:lnTo>
                  <a:lnTo>
                    <a:pt x="109366" y="331864"/>
                  </a:lnTo>
                  <a:lnTo>
                    <a:pt x="78739" y="345439"/>
                  </a:lnTo>
                  <a:lnTo>
                    <a:pt x="48113" y="331864"/>
                  </a:lnTo>
                  <a:lnTo>
                    <a:pt x="23082" y="294846"/>
                  </a:lnTo>
                  <a:lnTo>
                    <a:pt x="6195" y="239944"/>
                  </a:lnTo>
                  <a:lnTo>
                    <a:pt x="0" y="172719"/>
                  </a:lnTo>
                  <a:close/>
                </a:path>
              </a:pathLst>
            </a:custGeom>
            <a:ln w="19050">
              <a:solidFill>
                <a:srgbClr val="781F6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9954894" y="1703704"/>
            <a:ext cx="6451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solidFill>
                  <a:srgbClr val="FF3366"/>
                </a:solidFill>
                <a:latin typeface="Calibri"/>
                <a:cs typeface="Calibri"/>
              </a:rPr>
              <a:t>2025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9588881" y="3877691"/>
            <a:ext cx="1306195" cy="1943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90805" marR="81280" indent="-381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Verdana"/>
                <a:cs typeface="Verdana"/>
              </a:rPr>
              <a:t>Resolución </a:t>
            </a:r>
            <a:r>
              <a:rPr dirty="0" sz="1400" b="1">
                <a:latin typeface="Verdana"/>
                <a:cs typeface="Verdana"/>
              </a:rPr>
              <a:t>N°</a:t>
            </a:r>
            <a:r>
              <a:rPr dirty="0" sz="1400" spc="-40" b="1">
                <a:latin typeface="Verdana"/>
                <a:cs typeface="Verdana"/>
              </a:rPr>
              <a:t> </a:t>
            </a:r>
            <a:r>
              <a:rPr dirty="0" sz="1400" b="1">
                <a:latin typeface="Verdana"/>
                <a:cs typeface="Verdana"/>
              </a:rPr>
              <a:t>6519</a:t>
            </a:r>
            <a:r>
              <a:rPr dirty="0" sz="1400" spc="-35" b="1">
                <a:latin typeface="Verdana"/>
                <a:cs typeface="Verdana"/>
              </a:rPr>
              <a:t> </a:t>
            </a:r>
            <a:r>
              <a:rPr dirty="0" sz="1400" spc="-25" b="1">
                <a:latin typeface="Verdana"/>
                <a:cs typeface="Verdana"/>
              </a:rPr>
              <a:t>de</a:t>
            </a:r>
            <a:endParaRPr sz="1400">
              <a:latin typeface="Verdana"/>
              <a:cs typeface="Verdana"/>
            </a:endParaRPr>
          </a:p>
          <a:p>
            <a:pPr algn="ctr" marL="1905">
              <a:lnSpc>
                <a:spcPts val="1670"/>
              </a:lnSpc>
            </a:pPr>
            <a:r>
              <a:rPr dirty="0" sz="1400" spc="-10" b="1">
                <a:latin typeface="Verdana"/>
                <a:cs typeface="Verdana"/>
              </a:rPr>
              <a:t>2025,</a:t>
            </a:r>
            <a:endParaRPr sz="1400">
              <a:latin typeface="Verdana"/>
              <a:cs typeface="Verdana"/>
            </a:endParaRPr>
          </a:p>
          <a:p>
            <a:pPr algn="ctr" marL="1905">
              <a:lnSpc>
                <a:spcPts val="1430"/>
              </a:lnSpc>
            </a:pPr>
            <a:r>
              <a:rPr dirty="0" sz="1200" spc="-10">
                <a:latin typeface="Arial MT"/>
                <a:cs typeface="Arial MT"/>
              </a:rPr>
              <a:t>lineamientos</a:t>
            </a:r>
            <a:endParaRPr sz="1200">
              <a:latin typeface="Arial MT"/>
              <a:cs typeface="Arial MT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200">
                <a:latin typeface="Arial MT"/>
                <a:cs typeface="Arial MT"/>
              </a:rPr>
              <a:t>generales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la </a:t>
            </a:r>
            <a:r>
              <a:rPr dirty="0" sz="1200">
                <a:latin typeface="Arial MT"/>
                <a:cs typeface="Arial MT"/>
              </a:rPr>
              <a:t>Política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Pública</a:t>
            </a:r>
            <a:r>
              <a:rPr dirty="0" sz="1200" spc="-25">
                <a:latin typeface="Arial MT"/>
                <a:cs typeface="Arial MT"/>
              </a:rPr>
              <a:t> de </a:t>
            </a:r>
            <a:r>
              <a:rPr dirty="0" sz="1200">
                <a:latin typeface="Arial MT"/>
                <a:cs typeface="Arial MT"/>
              </a:rPr>
              <a:t>Gestión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del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Riesgo </a:t>
            </a:r>
            <a:r>
              <a:rPr dirty="0" sz="1200">
                <a:latin typeface="Arial MT"/>
                <a:cs typeface="Arial MT"/>
              </a:rPr>
              <a:t>Escolar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y </a:t>
            </a:r>
            <a:r>
              <a:rPr dirty="0" sz="1200">
                <a:latin typeface="Arial MT"/>
                <a:cs typeface="Arial MT"/>
              </a:rPr>
              <a:t>Educación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en </a:t>
            </a:r>
            <a:r>
              <a:rPr dirty="0" sz="1200" spc="-10">
                <a:latin typeface="Arial MT"/>
                <a:cs typeface="Arial MT"/>
              </a:rPr>
              <a:t>Emergencias.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3115055" y="4868291"/>
            <a:ext cx="6451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solidFill>
                  <a:srgbClr val="FF3366"/>
                </a:solidFill>
                <a:latin typeface="Calibri"/>
                <a:cs typeface="Calibri"/>
              </a:rPr>
              <a:t>1994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2841370" y="1769490"/>
            <a:ext cx="1156335" cy="1580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2384" marR="29209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Verdana"/>
                <a:cs typeface="Verdana"/>
              </a:rPr>
              <a:t>Resolución </a:t>
            </a:r>
            <a:r>
              <a:rPr dirty="0" sz="1400" b="1">
                <a:latin typeface="Verdana"/>
                <a:cs typeface="Verdana"/>
              </a:rPr>
              <a:t>7550</a:t>
            </a:r>
            <a:r>
              <a:rPr dirty="0" sz="1400" spc="-40" b="1">
                <a:latin typeface="Verdana"/>
                <a:cs typeface="Verdana"/>
              </a:rPr>
              <a:t> </a:t>
            </a:r>
            <a:r>
              <a:rPr dirty="0" sz="1400" spc="-25" b="1">
                <a:latin typeface="Verdana"/>
                <a:cs typeface="Verdana"/>
              </a:rPr>
              <a:t>de</a:t>
            </a:r>
            <a:endParaRPr sz="1400">
              <a:latin typeface="Verdana"/>
              <a:cs typeface="Verdana"/>
            </a:endParaRPr>
          </a:p>
          <a:p>
            <a:pPr algn="ctr">
              <a:lnSpc>
                <a:spcPts val="1670"/>
              </a:lnSpc>
            </a:pPr>
            <a:r>
              <a:rPr dirty="0" sz="1400" spc="-20" b="1">
                <a:latin typeface="Verdana"/>
                <a:cs typeface="Verdana"/>
              </a:rPr>
              <a:t>1994</a:t>
            </a:r>
            <a:endParaRPr sz="1400">
              <a:latin typeface="Verdana"/>
              <a:cs typeface="Verdana"/>
            </a:endParaRPr>
          </a:p>
          <a:p>
            <a:pPr algn="ctr">
              <a:lnSpc>
                <a:spcPts val="1430"/>
              </a:lnSpc>
            </a:pPr>
            <a:r>
              <a:rPr dirty="0" sz="1200">
                <a:latin typeface="Arial MT"/>
                <a:cs typeface="Arial MT"/>
              </a:rPr>
              <a:t>Incorporar</a:t>
            </a:r>
            <a:r>
              <a:rPr dirty="0" sz="1200" spc="-6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la</a:t>
            </a:r>
            <a:endParaRPr sz="1200">
              <a:latin typeface="Arial MT"/>
              <a:cs typeface="Arial MT"/>
            </a:endParaRPr>
          </a:p>
          <a:p>
            <a:pPr algn="ctr" marL="12700" marR="5080" indent="-635">
              <a:lnSpc>
                <a:spcPct val="100000"/>
              </a:lnSpc>
            </a:pPr>
            <a:r>
              <a:rPr dirty="0" sz="1200">
                <a:latin typeface="Arial MT"/>
                <a:cs typeface="Arial MT"/>
              </a:rPr>
              <a:t>prevención</a:t>
            </a:r>
            <a:r>
              <a:rPr dirty="0" sz="1200" spc="-60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y </a:t>
            </a:r>
            <a:r>
              <a:rPr dirty="0" sz="1200">
                <a:latin typeface="Arial MT"/>
                <a:cs typeface="Arial MT"/>
              </a:rPr>
              <a:t>atención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de </a:t>
            </a:r>
            <a:r>
              <a:rPr dirty="0" sz="1200">
                <a:latin typeface="Arial MT"/>
                <a:cs typeface="Arial MT"/>
              </a:rPr>
              <a:t>desastres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dentro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dirty="0" sz="1200">
                <a:latin typeface="Arial MT"/>
                <a:cs typeface="Arial MT"/>
              </a:rPr>
              <a:t>del</a:t>
            </a:r>
            <a:r>
              <a:rPr dirty="0" sz="1200" spc="-25">
                <a:latin typeface="Arial MT"/>
                <a:cs typeface="Arial MT"/>
              </a:rPr>
              <a:t> PEI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1217612" y="3917632"/>
            <a:ext cx="1550670" cy="176148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Verdana"/>
                <a:cs typeface="Verdana"/>
              </a:rPr>
              <a:t>Directiva</a:t>
            </a:r>
            <a:endParaRPr sz="1400">
              <a:latin typeface="Verdana"/>
              <a:cs typeface="Verdana"/>
            </a:endParaRPr>
          </a:p>
          <a:p>
            <a:pPr algn="ctr">
              <a:lnSpc>
                <a:spcPts val="1680"/>
              </a:lnSpc>
              <a:spcBef>
                <a:spcPts val="5"/>
              </a:spcBef>
            </a:pPr>
            <a:r>
              <a:rPr dirty="0" sz="1400" b="1">
                <a:latin typeface="Verdana"/>
                <a:cs typeface="Verdana"/>
              </a:rPr>
              <a:t>Ministerial</a:t>
            </a:r>
            <a:r>
              <a:rPr dirty="0" sz="1400" spc="-55" b="1">
                <a:latin typeface="Verdana"/>
                <a:cs typeface="Verdana"/>
              </a:rPr>
              <a:t> </a:t>
            </a:r>
            <a:r>
              <a:rPr dirty="0" sz="1400" spc="-25" b="1">
                <a:latin typeface="Verdana"/>
                <a:cs typeface="Verdana"/>
              </a:rPr>
              <a:t>13</a:t>
            </a:r>
            <a:endParaRPr sz="1400">
              <a:latin typeface="Verdana"/>
              <a:cs typeface="Verdana"/>
            </a:endParaRPr>
          </a:p>
          <a:p>
            <a:pPr algn="ctr" marL="12700" marR="5080" indent="-4445">
              <a:lnSpc>
                <a:spcPct val="99800"/>
              </a:lnSpc>
            </a:pPr>
            <a:r>
              <a:rPr dirty="0" sz="1400" b="1">
                <a:latin typeface="Verdana"/>
                <a:cs typeface="Verdana"/>
              </a:rPr>
              <a:t>de</a:t>
            </a:r>
            <a:r>
              <a:rPr dirty="0" sz="1400" spc="-15" b="1">
                <a:latin typeface="Verdana"/>
                <a:cs typeface="Verdana"/>
              </a:rPr>
              <a:t> </a:t>
            </a:r>
            <a:r>
              <a:rPr dirty="0" sz="1400" spc="-20" b="1">
                <a:latin typeface="Verdana"/>
                <a:cs typeface="Verdana"/>
              </a:rPr>
              <a:t>1992 </a:t>
            </a:r>
            <a:r>
              <a:rPr dirty="0" sz="1200" spc="-10">
                <a:latin typeface="Arial MT"/>
                <a:cs typeface="Arial MT"/>
              </a:rPr>
              <a:t>Responsabilidades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del </a:t>
            </a:r>
            <a:r>
              <a:rPr dirty="0" sz="1200">
                <a:latin typeface="Arial MT"/>
                <a:cs typeface="Arial MT"/>
              </a:rPr>
              <a:t>sector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educativo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como </a:t>
            </a:r>
            <a:r>
              <a:rPr dirty="0" sz="1200">
                <a:latin typeface="Arial MT"/>
                <a:cs typeface="Arial MT"/>
              </a:rPr>
              <a:t>parte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del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Sistema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de </a:t>
            </a:r>
            <a:r>
              <a:rPr dirty="0" sz="1200">
                <a:latin typeface="Arial MT"/>
                <a:cs typeface="Arial MT"/>
              </a:rPr>
              <a:t>Nacional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para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la </a:t>
            </a:r>
            <a:r>
              <a:rPr dirty="0" sz="1200">
                <a:latin typeface="Arial MT"/>
                <a:cs typeface="Arial MT"/>
              </a:rPr>
              <a:t>Prevención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Atención </a:t>
            </a:r>
            <a:r>
              <a:rPr dirty="0" sz="1200">
                <a:latin typeface="Arial MT"/>
                <a:cs typeface="Arial MT"/>
              </a:rPr>
              <a:t>de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Desastres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1653539" y="1658302"/>
            <a:ext cx="632777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694680" algn="l"/>
              </a:tabLst>
            </a:pPr>
            <a:r>
              <a:rPr dirty="0" sz="2400" spc="-20" b="1">
                <a:solidFill>
                  <a:srgbClr val="FF3366"/>
                </a:solidFill>
                <a:latin typeface="Calibri"/>
                <a:cs typeface="Calibri"/>
              </a:rPr>
              <a:t>1992</a:t>
            </a:r>
            <a:r>
              <a:rPr dirty="0" sz="2400" b="1">
                <a:solidFill>
                  <a:srgbClr val="FF3366"/>
                </a:solidFill>
                <a:latin typeface="Calibri"/>
                <a:cs typeface="Calibri"/>
              </a:rPr>
              <a:t>	</a:t>
            </a:r>
            <a:r>
              <a:rPr dirty="0" sz="2400" spc="-20" b="1">
                <a:solidFill>
                  <a:srgbClr val="FF3366"/>
                </a:solidFill>
                <a:latin typeface="Calibri"/>
                <a:cs typeface="Calibri"/>
              </a:rPr>
              <a:t>2011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53439" y="688340"/>
            <a:ext cx="2354580" cy="2352040"/>
          </a:xfrm>
          <a:custGeom>
            <a:avLst/>
            <a:gdLst/>
            <a:ahLst/>
            <a:cxnLst/>
            <a:rect l="l" t="t" r="r" b="b"/>
            <a:pathLst>
              <a:path w="2354580" h="2352040">
                <a:moveTo>
                  <a:pt x="1177290" y="0"/>
                </a:moveTo>
                <a:lnTo>
                  <a:pt x="1128759" y="980"/>
                </a:lnTo>
                <a:lnTo>
                  <a:pt x="1080728" y="3898"/>
                </a:lnTo>
                <a:lnTo>
                  <a:pt x="1033235" y="8715"/>
                </a:lnTo>
                <a:lnTo>
                  <a:pt x="986317" y="15392"/>
                </a:lnTo>
                <a:lnTo>
                  <a:pt x="940013" y="23893"/>
                </a:lnTo>
                <a:lnTo>
                  <a:pt x="894360" y="34179"/>
                </a:lnTo>
                <a:lnTo>
                  <a:pt x="849396" y="46212"/>
                </a:lnTo>
                <a:lnTo>
                  <a:pt x="805159" y="59956"/>
                </a:lnTo>
                <a:lnTo>
                  <a:pt x="761687" y="75371"/>
                </a:lnTo>
                <a:lnTo>
                  <a:pt x="719018" y="92420"/>
                </a:lnTo>
                <a:lnTo>
                  <a:pt x="677189" y="111065"/>
                </a:lnTo>
                <a:lnTo>
                  <a:pt x="636239" y="131268"/>
                </a:lnTo>
                <a:lnTo>
                  <a:pt x="596205" y="152992"/>
                </a:lnTo>
                <a:lnTo>
                  <a:pt x="557125" y="176199"/>
                </a:lnTo>
                <a:lnTo>
                  <a:pt x="519038" y="200850"/>
                </a:lnTo>
                <a:lnTo>
                  <a:pt x="481980" y="226909"/>
                </a:lnTo>
                <a:lnTo>
                  <a:pt x="445990" y="254336"/>
                </a:lnTo>
                <a:lnTo>
                  <a:pt x="411105" y="283095"/>
                </a:lnTo>
                <a:lnTo>
                  <a:pt x="377364" y="313147"/>
                </a:lnTo>
                <a:lnTo>
                  <a:pt x="344805" y="344455"/>
                </a:lnTo>
                <a:lnTo>
                  <a:pt x="313464" y="376981"/>
                </a:lnTo>
                <a:lnTo>
                  <a:pt x="283381" y="410686"/>
                </a:lnTo>
                <a:lnTo>
                  <a:pt x="254592" y="445534"/>
                </a:lnTo>
                <a:lnTo>
                  <a:pt x="227136" y="481486"/>
                </a:lnTo>
                <a:lnTo>
                  <a:pt x="201051" y="518504"/>
                </a:lnTo>
                <a:lnTo>
                  <a:pt x="176375" y="556551"/>
                </a:lnTo>
                <a:lnTo>
                  <a:pt x="153145" y="595589"/>
                </a:lnTo>
                <a:lnTo>
                  <a:pt x="131399" y="635579"/>
                </a:lnTo>
                <a:lnTo>
                  <a:pt x="111175" y="676485"/>
                </a:lnTo>
                <a:lnTo>
                  <a:pt x="92511" y="718268"/>
                </a:lnTo>
                <a:lnTo>
                  <a:pt x="75445" y="760890"/>
                </a:lnTo>
                <a:lnTo>
                  <a:pt x="60015" y="804314"/>
                </a:lnTo>
                <a:lnTo>
                  <a:pt x="46258" y="848501"/>
                </a:lnTo>
                <a:lnTo>
                  <a:pt x="34212" y="893415"/>
                </a:lnTo>
                <a:lnTo>
                  <a:pt x="23916" y="939016"/>
                </a:lnTo>
                <a:lnTo>
                  <a:pt x="15407" y="985268"/>
                </a:lnTo>
                <a:lnTo>
                  <a:pt x="8723" y="1032132"/>
                </a:lnTo>
                <a:lnTo>
                  <a:pt x="3902" y="1079570"/>
                </a:lnTo>
                <a:lnTo>
                  <a:pt x="981" y="1127545"/>
                </a:lnTo>
                <a:lnTo>
                  <a:pt x="0" y="1176020"/>
                </a:lnTo>
                <a:lnTo>
                  <a:pt x="981" y="1224494"/>
                </a:lnTo>
                <a:lnTo>
                  <a:pt x="3902" y="1272469"/>
                </a:lnTo>
                <a:lnTo>
                  <a:pt x="8723" y="1319907"/>
                </a:lnTo>
                <a:lnTo>
                  <a:pt x="15407" y="1366771"/>
                </a:lnTo>
                <a:lnTo>
                  <a:pt x="23916" y="1413023"/>
                </a:lnTo>
                <a:lnTo>
                  <a:pt x="34212" y="1458624"/>
                </a:lnTo>
                <a:lnTo>
                  <a:pt x="46258" y="1503538"/>
                </a:lnTo>
                <a:lnTo>
                  <a:pt x="60015" y="1547725"/>
                </a:lnTo>
                <a:lnTo>
                  <a:pt x="75445" y="1591149"/>
                </a:lnTo>
                <a:lnTo>
                  <a:pt x="92511" y="1633771"/>
                </a:lnTo>
                <a:lnTo>
                  <a:pt x="111175" y="1675554"/>
                </a:lnTo>
                <a:lnTo>
                  <a:pt x="131399" y="1716460"/>
                </a:lnTo>
                <a:lnTo>
                  <a:pt x="153145" y="1756450"/>
                </a:lnTo>
                <a:lnTo>
                  <a:pt x="176375" y="1795488"/>
                </a:lnTo>
                <a:lnTo>
                  <a:pt x="201051" y="1833535"/>
                </a:lnTo>
                <a:lnTo>
                  <a:pt x="227136" y="1870553"/>
                </a:lnTo>
                <a:lnTo>
                  <a:pt x="254592" y="1906505"/>
                </a:lnTo>
                <a:lnTo>
                  <a:pt x="283381" y="1941353"/>
                </a:lnTo>
                <a:lnTo>
                  <a:pt x="313464" y="1975058"/>
                </a:lnTo>
                <a:lnTo>
                  <a:pt x="344804" y="2007584"/>
                </a:lnTo>
                <a:lnTo>
                  <a:pt x="377364" y="2038892"/>
                </a:lnTo>
                <a:lnTo>
                  <a:pt x="411105" y="2068944"/>
                </a:lnTo>
                <a:lnTo>
                  <a:pt x="445990" y="2097703"/>
                </a:lnTo>
                <a:lnTo>
                  <a:pt x="481980" y="2125130"/>
                </a:lnTo>
                <a:lnTo>
                  <a:pt x="519038" y="2151189"/>
                </a:lnTo>
                <a:lnTo>
                  <a:pt x="557125" y="2175840"/>
                </a:lnTo>
                <a:lnTo>
                  <a:pt x="596205" y="2199047"/>
                </a:lnTo>
                <a:lnTo>
                  <a:pt x="636239" y="2220771"/>
                </a:lnTo>
                <a:lnTo>
                  <a:pt x="677189" y="2240974"/>
                </a:lnTo>
                <a:lnTo>
                  <a:pt x="719018" y="2259619"/>
                </a:lnTo>
                <a:lnTo>
                  <a:pt x="761687" y="2276668"/>
                </a:lnTo>
                <a:lnTo>
                  <a:pt x="805159" y="2292083"/>
                </a:lnTo>
                <a:lnTo>
                  <a:pt x="849396" y="2305827"/>
                </a:lnTo>
                <a:lnTo>
                  <a:pt x="894360" y="2317860"/>
                </a:lnTo>
                <a:lnTo>
                  <a:pt x="940013" y="2328146"/>
                </a:lnTo>
                <a:lnTo>
                  <a:pt x="986317" y="2336647"/>
                </a:lnTo>
                <a:lnTo>
                  <a:pt x="1033235" y="2343324"/>
                </a:lnTo>
                <a:lnTo>
                  <a:pt x="1080728" y="2348141"/>
                </a:lnTo>
                <a:lnTo>
                  <a:pt x="1128759" y="2351059"/>
                </a:lnTo>
                <a:lnTo>
                  <a:pt x="1177290" y="2352040"/>
                </a:lnTo>
                <a:lnTo>
                  <a:pt x="1225820" y="2351059"/>
                </a:lnTo>
                <a:lnTo>
                  <a:pt x="1273851" y="2348141"/>
                </a:lnTo>
                <a:lnTo>
                  <a:pt x="1321344" y="2343324"/>
                </a:lnTo>
                <a:lnTo>
                  <a:pt x="1368262" y="2336647"/>
                </a:lnTo>
                <a:lnTo>
                  <a:pt x="1414566" y="2328146"/>
                </a:lnTo>
                <a:lnTo>
                  <a:pt x="1460219" y="2317860"/>
                </a:lnTo>
                <a:lnTo>
                  <a:pt x="1505183" y="2305827"/>
                </a:lnTo>
                <a:lnTo>
                  <a:pt x="1549420" y="2292083"/>
                </a:lnTo>
                <a:lnTo>
                  <a:pt x="1592892" y="2276668"/>
                </a:lnTo>
                <a:lnTo>
                  <a:pt x="1635561" y="2259619"/>
                </a:lnTo>
                <a:lnTo>
                  <a:pt x="1677390" y="2240974"/>
                </a:lnTo>
                <a:lnTo>
                  <a:pt x="1718340" y="2220771"/>
                </a:lnTo>
                <a:lnTo>
                  <a:pt x="1758374" y="2199047"/>
                </a:lnTo>
                <a:lnTo>
                  <a:pt x="1797454" y="2175840"/>
                </a:lnTo>
                <a:lnTo>
                  <a:pt x="1835541" y="2151189"/>
                </a:lnTo>
                <a:lnTo>
                  <a:pt x="1872599" y="2125130"/>
                </a:lnTo>
                <a:lnTo>
                  <a:pt x="1908589" y="2097703"/>
                </a:lnTo>
                <a:lnTo>
                  <a:pt x="1943474" y="2068944"/>
                </a:lnTo>
                <a:lnTo>
                  <a:pt x="1977215" y="2038892"/>
                </a:lnTo>
                <a:lnTo>
                  <a:pt x="2009774" y="2007584"/>
                </a:lnTo>
                <a:lnTo>
                  <a:pt x="2041115" y="1975058"/>
                </a:lnTo>
                <a:lnTo>
                  <a:pt x="2071198" y="1941353"/>
                </a:lnTo>
                <a:lnTo>
                  <a:pt x="2099987" y="1906505"/>
                </a:lnTo>
                <a:lnTo>
                  <a:pt x="2127443" y="1870553"/>
                </a:lnTo>
                <a:lnTo>
                  <a:pt x="2153528" y="1833535"/>
                </a:lnTo>
                <a:lnTo>
                  <a:pt x="2178204" y="1795488"/>
                </a:lnTo>
                <a:lnTo>
                  <a:pt x="2201434" y="1756450"/>
                </a:lnTo>
                <a:lnTo>
                  <a:pt x="2223180" y="1716460"/>
                </a:lnTo>
                <a:lnTo>
                  <a:pt x="2243404" y="1675554"/>
                </a:lnTo>
                <a:lnTo>
                  <a:pt x="2262068" y="1633771"/>
                </a:lnTo>
                <a:lnTo>
                  <a:pt x="2279134" y="1591149"/>
                </a:lnTo>
                <a:lnTo>
                  <a:pt x="2294564" y="1547725"/>
                </a:lnTo>
                <a:lnTo>
                  <a:pt x="2308321" y="1503538"/>
                </a:lnTo>
                <a:lnTo>
                  <a:pt x="2320367" y="1458624"/>
                </a:lnTo>
                <a:lnTo>
                  <a:pt x="2330663" y="1413023"/>
                </a:lnTo>
                <a:lnTo>
                  <a:pt x="2339172" y="1366771"/>
                </a:lnTo>
                <a:lnTo>
                  <a:pt x="2345856" y="1319907"/>
                </a:lnTo>
                <a:lnTo>
                  <a:pt x="2350677" y="1272469"/>
                </a:lnTo>
                <a:lnTo>
                  <a:pt x="2353598" y="1224494"/>
                </a:lnTo>
                <a:lnTo>
                  <a:pt x="2354579" y="1176020"/>
                </a:lnTo>
                <a:lnTo>
                  <a:pt x="2353598" y="1127545"/>
                </a:lnTo>
                <a:lnTo>
                  <a:pt x="2350677" y="1079570"/>
                </a:lnTo>
                <a:lnTo>
                  <a:pt x="2345856" y="1032132"/>
                </a:lnTo>
                <a:lnTo>
                  <a:pt x="2339172" y="985268"/>
                </a:lnTo>
                <a:lnTo>
                  <a:pt x="2330663" y="939016"/>
                </a:lnTo>
                <a:lnTo>
                  <a:pt x="2320367" y="893415"/>
                </a:lnTo>
                <a:lnTo>
                  <a:pt x="2308321" y="848501"/>
                </a:lnTo>
                <a:lnTo>
                  <a:pt x="2294564" y="804314"/>
                </a:lnTo>
                <a:lnTo>
                  <a:pt x="2279134" y="760890"/>
                </a:lnTo>
                <a:lnTo>
                  <a:pt x="2262068" y="718268"/>
                </a:lnTo>
                <a:lnTo>
                  <a:pt x="2243404" y="676485"/>
                </a:lnTo>
                <a:lnTo>
                  <a:pt x="2223180" y="635579"/>
                </a:lnTo>
                <a:lnTo>
                  <a:pt x="2201434" y="595589"/>
                </a:lnTo>
                <a:lnTo>
                  <a:pt x="2178204" y="556551"/>
                </a:lnTo>
                <a:lnTo>
                  <a:pt x="2153528" y="518504"/>
                </a:lnTo>
                <a:lnTo>
                  <a:pt x="2127443" y="481486"/>
                </a:lnTo>
                <a:lnTo>
                  <a:pt x="2099987" y="445534"/>
                </a:lnTo>
                <a:lnTo>
                  <a:pt x="2071198" y="410686"/>
                </a:lnTo>
                <a:lnTo>
                  <a:pt x="2041115" y="376981"/>
                </a:lnTo>
                <a:lnTo>
                  <a:pt x="2009775" y="344455"/>
                </a:lnTo>
                <a:lnTo>
                  <a:pt x="1977215" y="313147"/>
                </a:lnTo>
                <a:lnTo>
                  <a:pt x="1943474" y="283095"/>
                </a:lnTo>
                <a:lnTo>
                  <a:pt x="1908589" y="254336"/>
                </a:lnTo>
                <a:lnTo>
                  <a:pt x="1872599" y="226909"/>
                </a:lnTo>
                <a:lnTo>
                  <a:pt x="1835541" y="200850"/>
                </a:lnTo>
                <a:lnTo>
                  <a:pt x="1797454" y="176199"/>
                </a:lnTo>
                <a:lnTo>
                  <a:pt x="1758374" y="152992"/>
                </a:lnTo>
                <a:lnTo>
                  <a:pt x="1718340" y="131268"/>
                </a:lnTo>
                <a:lnTo>
                  <a:pt x="1677390" y="111065"/>
                </a:lnTo>
                <a:lnTo>
                  <a:pt x="1635561" y="92420"/>
                </a:lnTo>
                <a:lnTo>
                  <a:pt x="1592892" y="75371"/>
                </a:lnTo>
                <a:lnTo>
                  <a:pt x="1549420" y="59956"/>
                </a:lnTo>
                <a:lnTo>
                  <a:pt x="1505183" y="46212"/>
                </a:lnTo>
                <a:lnTo>
                  <a:pt x="1460219" y="34179"/>
                </a:lnTo>
                <a:lnTo>
                  <a:pt x="1414566" y="23893"/>
                </a:lnTo>
                <a:lnTo>
                  <a:pt x="1368262" y="15392"/>
                </a:lnTo>
                <a:lnTo>
                  <a:pt x="1321344" y="8715"/>
                </a:lnTo>
                <a:lnTo>
                  <a:pt x="1273851" y="3898"/>
                </a:lnTo>
                <a:lnTo>
                  <a:pt x="1225820" y="980"/>
                </a:lnTo>
                <a:lnTo>
                  <a:pt x="1177290" y="0"/>
                </a:lnTo>
                <a:close/>
              </a:path>
            </a:pathLst>
          </a:custGeom>
          <a:solidFill>
            <a:srgbClr val="0E9E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582419" y="1705228"/>
            <a:ext cx="89789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AMENAZA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3579622" y="1362709"/>
            <a:ext cx="1004569" cy="1003300"/>
          </a:xfrm>
          <a:custGeom>
            <a:avLst/>
            <a:gdLst/>
            <a:ahLst/>
            <a:cxnLst/>
            <a:rect l="l" t="t" r="r" b="b"/>
            <a:pathLst>
              <a:path w="1004570" h="1003300">
                <a:moveTo>
                  <a:pt x="1004316" y="341630"/>
                </a:moveTo>
                <a:lnTo>
                  <a:pt x="662813" y="341630"/>
                </a:lnTo>
                <a:lnTo>
                  <a:pt x="662813" y="0"/>
                </a:lnTo>
                <a:lnTo>
                  <a:pt x="341503" y="0"/>
                </a:lnTo>
                <a:lnTo>
                  <a:pt x="341503" y="341630"/>
                </a:lnTo>
                <a:lnTo>
                  <a:pt x="0" y="341630"/>
                </a:lnTo>
                <a:lnTo>
                  <a:pt x="0" y="662940"/>
                </a:lnTo>
                <a:lnTo>
                  <a:pt x="341503" y="662940"/>
                </a:lnTo>
                <a:lnTo>
                  <a:pt x="341503" y="1003300"/>
                </a:lnTo>
                <a:lnTo>
                  <a:pt x="662813" y="1003300"/>
                </a:lnTo>
                <a:lnTo>
                  <a:pt x="662813" y="662940"/>
                </a:lnTo>
                <a:lnTo>
                  <a:pt x="1004316" y="662940"/>
                </a:lnTo>
                <a:lnTo>
                  <a:pt x="1004316" y="341630"/>
                </a:lnTo>
                <a:close/>
              </a:path>
            </a:pathLst>
          </a:custGeom>
          <a:solidFill>
            <a:srgbClr val="0E9E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955540" y="688340"/>
            <a:ext cx="2354580" cy="2352040"/>
          </a:xfrm>
          <a:custGeom>
            <a:avLst/>
            <a:gdLst/>
            <a:ahLst/>
            <a:cxnLst/>
            <a:rect l="l" t="t" r="r" b="b"/>
            <a:pathLst>
              <a:path w="2354579" h="2352040">
                <a:moveTo>
                  <a:pt x="1177289" y="0"/>
                </a:moveTo>
                <a:lnTo>
                  <a:pt x="1128759" y="980"/>
                </a:lnTo>
                <a:lnTo>
                  <a:pt x="1080728" y="3898"/>
                </a:lnTo>
                <a:lnTo>
                  <a:pt x="1033235" y="8715"/>
                </a:lnTo>
                <a:lnTo>
                  <a:pt x="986317" y="15392"/>
                </a:lnTo>
                <a:lnTo>
                  <a:pt x="940013" y="23893"/>
                </a:lnTo>
                <a:lnTo>
                  <a:pt x="894360" y="34179"/>
                </a:lnTo>
                <a:lnTo>
                  <a:pt x="849396" y="46212"/>
                </a:lnTo>
                <a:lnTo>
                  <a:pt x="805159" y="59956"/>
                </a:lnTo>
                <a:lnTo>
                  <a:pt x="761687" y="75371"/>
                </a:lnTo>
                <a:lnTo>
                  <a:pt x="719018" y="92420"/>
                </a:lnTo>
                <a:lnTo>
                  <a:pt x="677189" y="111065"/>
                </a:lnTo>
                <a:lnTo>
                  <a:pt x="636239" y="131268"/>
                </a:lnTo>
                <a:lnTo>
                  <a:pt x="596205" y="152992"/>
                </a:lnTo>
                <a:lnTo>
                  <a:pt x="557125" y="176199"/>
                </a:lnTo>
                <a:lnTo>
                  <a:pt x="519038" y="200850"/>
                </a:lnTo>
                <a:lnTo>
                  <a:pt x="481980" y="226909"/>
                </a:lnTo>
                <a:lnTo>
                  <a:pt x="445990" y="254336"/>
                </a:lnTo>
                <a:lnTo>
                  <a:pt x="411105" y="283095"/>
                </a:lnTo>
                <a:lnTo>
                  <a:pt x="377364" y="313147"/>
                </a:lnTo>
                <a:lnTo>
                  <a:pt x="344805" y="344455"/>
                </a:lnTo>
                <a:lnTo>
                  <a:pt x="313464" y="376981"/>
                </a:lnTo>
                <a:lnTo>
                  <a:pt x="283381" y="410686"/>
                </a:lnTo>
                <a:lnTo>
                  <a:pt x="254592" y="445534"/>
                </a:lnTo>
                <a:lnTo>
                  <a:pt x="227136" y="481486"/>
                </a:lnTo>
                <a:lnTo>
                  <a:pt x="201051" y="518504"/>
                </a:lnTo>
                <a:lnTo>
                  <a:pt x="176375" y="556551"/>
                </a:lnTo>
                <a:lnTo>
                  <a:pt x="153145" y="595589"/>
                </a:lnTo>
                <a:lnTo>
                  <a:pt x="131399" y="635579"/>
                </a:lnTo>
                <a:lnTo>
                  <a:pt x="111175" y="676485"/>
                </a:lnTo>
                <a:lnTo>
                  <a:pt x="92511" y="718268"/>
                </a:lnTo>
                <a:lnTo>
                  <a:pt x="75445" y="760890"/>
                </a:lnTo>
                <a:lnTo>
                  <a:pt x="60015" y="804314"/>
                </a:lnTo>
                <a:lnTo>
                  <a:pt x="46258" y="848501"/>
                </a:lnTo>
                <a:lnTo>
                  <a:pt x="34212" y="893415"/>
                </a:lnTo>
                <a:lnTo>
                  <a:pt x="23916" y="939016"/>
                </a:lnTo>
                <a:lnTo>
                  <a:pt x="15407" y="985268"/>
                </a:lnTo>
                <a:lnTo>
                  <a:pt x="8723" y="1032132"/>
                </a:lnTo>
                <a:lnTo>
                  <a:pt x="3902" y="1079570"/>
                </a:lnTo>
                <a:lnTo>
                  <a:pt x="981" y="1127545"/>
                </a:lnTo>
                <a:lnTo>
                  <a:pt x="0" y="1176020"/>
                </a:lnTo>
                <a:lnTo>
                  <a:pt x="981" y="1224494"/>
                </a:lnTo>
                <a:lnTo>
                  <a:pt x="3902" y="1272469"/>
                </a:lnTo>
                <a:lnTo>
                  <a:pt x="8723" y="1319907"/>
                </a:lnTo>
                <a:lnTo>
                  <a:pt x="15407" y="1366771"/>
                </a:lnTo>
                <a:lnTo>
                  <a:pt x="23916" y="1413023"/>
                </a:lnTo>
                <a:lnTo>
                  <a:pt x="34212" y="1458624"/>
                </a:lnTo>
                <a:lnTo>
                  <a:pt x="46258" y="1503538"/>
                </a:lnTo>
                <a:lnTo>
                  <a:pt x="60015" y="1547725"/>
                </a:lnTo>
                <a:lnTo>
                  <a:pt x="75445" y="1591149"/>
                </a:lnTo>
                <a:lnTo>
                  <a:pt x="92511" y="1633771"/>
                </a:lnTo>
                <a:lnTo>
                  <a:pt x="111175" y="1675554"/>
                </a:lnTo>
                <a:lnTo>
                  <a:pt x="131399" y="1716460"/>
                </a:lnTo>
                <a:lnTo>
                  <a:pt x="153145" y="1756450"/>
                </a:lnTo>
                <a:lnTo>
                  <a:pt x="176375" y="1795488"/>
                </a:lnTo>
                <a:lnTo>
                  <a:pt x="201051" y="1833535"/>
                </a:lnTo>
                <a:lnTo>
                  <a:pt x="227136" y="1870553"/>
                </a:lnTo>
                <a:lnTo>
                  <a:pt x="254592" y="1906505"/>
                </a:lnTo>
                <a:lnTo>
                  <a:pt x="283381" y="1941353"/>
                </a:lnTo>
                <a:lnTo>
                  <a:pt x="313464" y="1975058"/>
                </a:lnTo>
                <a:lnTo>
                  <a:pt x="344805" y="2007584"/>
                </a:lnTo>
                <a:lnTo>
                  <a:pt x="377364" y="2038892"/>
                </a:lnTo>
                <a:lnTo>
                  <a:pt x="411105" y="2068944"/>
                </a:lnTo>
                <a:lnTo>
                  <a:pt x="445990" y="2097703"/>
                </a:lnTo>
                <a:lnTo>
                  <a:pt x="481980" y="2125130"/>
                </a:lnTo>
                <a:lnTo>
                  <a:pt x="519038" y="2151189"/>
                </a:lnTo>
                <a:lnTo>
                  <a:pt x="557125" y="2175840"/>
                </a:lnTo>
                <a:lnTo>
                  <a:pt x="596205" y="2199047"/>
                </a:lnTo>
                <a:lnTo>
                  <a:pt x="636239" y="2220771"/>
                </a:lnTo>
                <a:lnTo>
                  <a:pt x="677189" y="2240974"/>
                </a:lnTo>
                <a:lnTo>
                  <a:pt x="719018" y="2259619"/>
                </a:lnTo>
                <a:lnTo>
                  <a:pt x="761687" y="2276668"/>
                </a:lnTo>
                <a:lnTo>
                  <a:pt x="805159" y="2292083"/>
                </a:lnTo>
                <a:lnTo>
                  <a:pt x="849396" y="2305827"/>
                </a:lnTo>
                <a:lnTo>
                  <a:pt x="894360" y="2317860"/>
                </a:lnTo>
                <a:lnTo>
                  <a:pt x="940013" y="2328146"/>
                </a:lnTo>
                <a:lnTo>
                  <a:pt x="986317" y="2336647"/>
                </a:lnTo>
                <a:lnTo>
                  <a:pt x="1033235" y="2343324"/>
                </a:lnTo>
                <a:lnTo>
                  <a:pt x="1080728" y="2348141"/>
                </a:lnTo>
                <a:lnTo>
                  <a:pt x="1128759" y="2351059"/>
                </a:lnTo>
                <a:lnTo>
                  <a:pt x="1177289" y="2352040"/>
                </a:lnTo>
                <a:lnTo>
                  <a:pt x="1225820" y="2351059"/>
                </a:lnTo>
                <a:lnTo>
                  <a:pt x="1273851" y="2348141"/>
                </a:lnTo>
                <a:lnTo>
                  <a:pt x="1321344" y="2343324"/>
                </a:lnTo>
                <a:lnTo>
                  <a:pt x="1368262" y="2336647"/>
                </a:lnTo>
                <a:lnTo>
                  <a:pt x="1414566" y="2328146"/>
                </a:lnTo>
                <a:lnTo>
                  <a:pt x="1460219" y="2317860"/>
                </a:lnTo>
                <a:lnTo>
                  <a:pt x="1505183" y="2305827"/>
                </a:lnTo>
                <a:lnTo>
                  <a:pt x="1549420" y="2292083"/>
                </a:lnTo>
                <a:lnTo>
                  <a:pt x="1592892" y="2276668"/>
                </a:lnTo>
                <a:lnTo>
                  <a:pt x="1635561" y="2259619"/>
                </a:lnTo>
                <a:lnTo>
                  <a:pt x="1677390" y="2240974"/>
                </a:lnTo>
                <a:lnTo>
                  <a:pt x="1718340" y="2220771"/>
                </a:lnTo>
                <a:lnTo>
                  <a:pt x="1758374" y="2199047"/>
                </a:lnTo>
                <a:lnTo>
                  <a:pt x="1797454" y="2175840"/>
                </a:lnTo>
                <a:lnTo>
                  <a:pt x="1835541" y="2151189"/>
                </a:lnTo>
                <a:lnTo>
                  <a:pt x="1872599" y="2125130"/>
                </a:lnTo>
                <a:lnTo>
                  <a:pt x="1908589" y="2097703"/>
                </a:lnTo>
                <a:lnTo>
                  <a:pt x="1943474" y="2068944"/>
                </a:lnTo>
                <a:lnTo>
                  <a:pt x="1977215" y="2038892"/>
                </a:lnTo>
                <a:lnTo>
                  <a:pt x="2009774" y="2007584"/>
                </a:lnTo>
                <a:lnTo>
                  <a:pt x="2041115" y="1975058"/>
                </a:lnTo>
                <a:lnTo>
                  <a:pt x="2071198" y="1941353"/>
                </a:lnTo>
                <a:lnTo>
                  <a:pt x="2099987" y="1906505"/>
                </a:lnTo>
                <a:lnTo>
                  <a:pt x="2127443" y="1870553"/>
                </a:lnTo>
                <a:lnTo>
                  <a:pt x="2153528" y="1833535"/>
                </a:lnTo>
                <a:lnTo>
                  <a:pt x="2178204" y="1795488"/>
                </a:lnTo>
                <a:lnTo>
                  <a:pt x="2201434" y="1756450"/>
                </a:lnTo>
                <a:lnTo>
                  <a:pt x="2223180" y="1716460"/>
                </a:lnTo>
                <a:lnTo>
                  <a:pt x="2243404" y="1675554"/>
                </a:lnTo>
                <a:lnTo>
                  <a:pt x="2262068" y="1633771"/>
                </a:lnTo>
                <a:lnTo>
                  <a:pt x="2279134" y="1591149"/>
                </a:lnTo>
                <a:lnTo>
                  <a:pt x="2294564" y="1547725"/>
                </a:lnTo>
                <a:lnTo>
                  <a:pt x="2308321" y="1503538"/>
                </a:lnTo>
                <a:lnTo>
                  <a:pt x="2320367" y="1458624"/>
                </a:lnTo>
                <a:lnTo>
                  <a:pt x="2330663" y="1413023"/>
                </a:lnTo>
                <a:lnTo>
                  <a:pt x="2339172" y="1366771"/>
                </a:lnTo>
                <a:lnTo>
                  <a:pt x="2345856" y="1319907"/>
                </a:lnTo>
                <a:lnTo>
                  <a:pt x="2350677" y="1272469"/>
                </a:lnTo>
                <a:lnTo>
                  <a:pt x="2353598" y="1224494"/>
                </a:lnTo>
                <a:lnTo>
                  <a:pt x="2354580" y="1176020"/>
                </a:lnTo>
                <a:lnTo>
                  <a:pt x="2353598" y="1127545"/>
                </a:lnTo>
                <a:lnTo>
                  <a:pt x="2350677" y="1079570"/>
                </a:lnTo>
                <a:lnTo>
                  <a:pt x="2345856" y="1032132"/>
                </a:lnTo>
                <a:lnTo>
                  <a:pt x="2339172" y="985268"/>
                </a:lnTo>
                <a:lnTo>
                  <a:pt x="2330663" y="939016"/>
                </a:lnTo>
                <a:lnTo>
                  <a:pt x="2320367" y="893415"/>
                </a:lnTo>
                <a:lnTo>
                  <a:pt x="2308321" y="848501"/>
                </a:lnTo>
                <a:lnTo>
                  <a:pt x="2294564" y="804314"/>
                </a:lnTo>
                <a:lnTo>
                  <a:pt x="2279134" y="760890"/>
                </a:lnTo>
                <a:lnTo>
                  <a:pt x="2262068" y="718268"/>
                </a:lnTo>
                <a:lnTo>
                  <a:pt x="2243404" y="676485"/>
                </a:lnTo>
                <a:lnTo>
                  <a:pt x="2223180" y="635579"/>
                </a:lnTo>
                <a:lnTo>
                  <a:pt x="2201434" y="595589"/>
                </a:lnTo>
                <a:lnTo>
                  <a:pt x="2178204" y="556551"/>
                </a:lnTo>
                <a:lnTo>
                  <a:pt x="2153528" y="518504"/>
                </a:lnTo>
                <a:lnTo>
                  <a:pt x="2127443" y="481486"/>
                </a:lnTo>
                <a:lnTo>
                  <a:pt x="2099987" y="445534"/>
                </a:lnTo>
                <a:lnTo>
                  <a:pt x="2071198" y="410686"/>
                </a:lnTo>
                <a:lnTo>
                  <a:pt x="2041115" y="376981"/>
                </a:lnTo>
                <a:lnTo>
                  <a:pt x="2009775" y="344455"/>
                </a:lnTo>
                <a:lnTo>
                  <a:pt x="1977215" y="313147"/>
                </a:lnTo>
                <a:lnTo>
                  <a:pt x="1943474" y="283095"/>
                </a:lnTo>
                <a:lnTo>
                  <a:pt x="1908589" y="254336"/>
                </a:lnTo>
                <a:lnTo>
                  <a:pt x="1872599" y="226909"/>
                </a:lnTo>
                <a:lnTo>
                  <a:pt x="1835541" y="200850"/>
                </a:lnTo>
                <a:lnTo>
                  <a:pt x="1797454" y="176199"/>
                </a:lnTo>
                <a:lnTo>
                  <a:pt x="1758374" y="152992"/>
                </a:lnTo>
                <a:lnTo>
                  <a:pt x="1718340" y="131268"/>
                </a:lnTo>
                <a:lnTo>
                  <a:pt x="1677390" y="111065"/>
                </a:lnTo>
                <a:lnTo>
                  <a:pt x="1635561" y="92420"/>
                </a:lnTo>
                <a:lnTo>
                  <a:pt x="1592892" y="75371"/>
                </a:lnTo>
                <a:lnTo>
                  <a:pt x="1549420" y="59956"/>
                </a:lnTo>
                <a:lnTo>
                  <a:pt x="1505183" y="46212"/>
                </a:lnTo>
                <a:lnTo>
                  <a:pt x="1460219" y="34179"/>
                </a:lnTo>
                <a:lnTo>
                  <a:pt x="1414566" y="23893"/>
                </a:lnTo>
                <a:lnTo>
                  <a:pt x="1368262" y="15392"/>
                </a:lnTo>
                <a:lnTo>
                  <a:pt x="1321344" y="8715"/>
                </a:lnTo>
                <a:lnTo>
                  <a:pt x="1273851" y="3898"/>
                </a:lnTo>
                <a:lnTo>
                  <a:pt x="1225820" y="980"/>
                </a:lnTo>
                <a:lnTo>
                  <a:pt x="1177289" y="0"/>
                </a:lnTo>
                <a:close/>
              </a:path>
            </a:pathLst>
          </a:custGeom>
          <a:solidFill>
            <a:srgbClr val="3B1EB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469254" y="1730628"/>
            <a:ext cx="13284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VULNERABILIDAD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7681721" y="1462658"/>
            <a:ext cx="1004569" cy="321310"/>
          </a:xfrm>
          <a:custGeom>
            <a:avLst/>
            <a:gdLst/>
            <a:ahLst/>
            <a:cxnLst/>
            <a:rect l="l" t="t" r="r" b="b"/>
            <a:pathLst>
              <a:path w="1004570" h="321310">
                <a:moveTo>
                  <a:pt x="1004316" y="0"/>
                </a:moveTo>
                <a:lnTo>
                  <a:pt x="0" y="0"/>
                </a:lnTo>
                <a:lnTo>
                  <a:pt x="0" y="321310"/>
                </a:lnTo>
                <a:lnTo>
                  <a:pt x="1004316" y="321310"/>
                </a:lnTo>
                <a:lnTo>
                  <a:pt x="1004316" y="0"/>
                </a:lnTo>
                <a:close/>
              </a:path>
            </a:pathLst>
          </a:custGeom>
          <a:solidFill>
            <a:srgbClr val="9F2B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7681721" y="1944751"/>
            <a:ext cx="1004569" cy="321310"/>
          </a:xfrm>
          <a:custGeom>
            <a:avLst/>
            <a:gdLst/>
            <a:ahLst/>
            <a:cxnLst/>
            <a:rect l="l" t="t" r="r" b="b"/>
            <a:pathLst>
              <a:path w="1004570" h="321310">
                <a:moveTo>
                  <a:pt x="1004316" y="0"/>
                </a:moveTo>
                <a:lnTo>
                  <a:pt x="0" y="0"/>
                </a:lnTo>
                <a:lnTo>
                  <a:pt x="0" y="321310"/>
                </a:lnTo>
                <a:lnTo>
                  <a:pt x="1004316" y="321310"/>
                </a:lnTo>
                <a:lnTo>
                  <a:pt x="1004316" y="0"/>
                </a:lnTo>
                <a:close/>
              </a:path>
            </a:pathLst>
          </a:custGeom>
          <a:solidFill>
            <a:srgbClr val="9F2B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9057640" y="688340"/>
            <a:ext cx="2354580" cy="2352040"/>
          </a:xfrm>
          <a:custGeom>
            <a:avLst/>
            <a:gdLst/>
            <a:ahLst/>
            <a:cxnLst/>
            <a:rect l="l" t="t" r="r" b="b"/>
            <a:pathLst>
              <a:path w="2354579" h="2352040">
                <a:moveTo>
                  <a:pt x="1177289" y="0"/>
                </a:moveTo>
                <a:lnTo>
                  <a:pt x="1128759" y="980"/>
                </a:lnTo>
                <a:lnTo>
                  <a:pt x="1080728" y="3898"/>
                </a:lnTo>
                <a:lnTo>
                  <a:pt x="1033235" y="8715"/>
                </a:lnTo>
                <a:lnTo>
                  <a:pt x="986317" y="15392"/>
                </a:lnTo>
                <a:lnTo>
                  <a:pt x="940013" y="23893"/>
                </a:lnTo>
                <a:lnTo>
                  <a:pt x="894360" y="34179"/>
                </a:lnTo>
                <a:lnTo>
                  <a:pt x="849396" y="46212"/>
                </a:lnTo>
                <a:lnTo>
                  <a:pt x="805159" y="59956"/>
                </a:lnTo>
                <a:lnTo>
                  <a:pt x="761687" y="75371"/>
                </a:lnTo>
                <a:lnTo>
                  <a:pt x="719018" y="92420"/>
                </a:lnTo>
                <a:lnTo>
                  <a:pt x="677189" y="111065"/>
                </a:lnTo>
                <a:lnTo>
                  <a:pt x="636239" y="131268"/>
                </a:lnTo>
                <a:lnTo>
                  <a:pt x="596205" y="152992"/>
                </a:lnTo>
                <a:lnTo>
                  <a:pt x="557125" y="176199"/>
                </a:lnTo>
                <a:lnTo>
                  <a:pt x="519038" y="200850"/>
                </a:lnTo>
                <a:lnTo>
                  <a:pt x="481980" y="226909"/>
                </a:lnTo>
                <a:lnTo>
                  <a:pt x="445990" y="254336"/>
                </a:lnTo>
                <a:lnTo>
                  <a:pt x="411105" y="283095"/>
                </a:lnTo>
                <a:lnTo>
                  <a:pt x="377364" y="313147"/>
                </a:lnTo>
                <a:lnTo>
                  <a:pt x="344804" y="344455"/>
                </a:lnTo>
                <a:lnTo>
                  <a:pt x="313464" y="376981"/>
                </a:lnTo>
                <a:lnTo>
                  <a:pt x="283381" y="410686"/>
                </a:lnTo>
                <a:lnTo>
                  <a:pt x="254592" y="445534"/>
                </a:lnTo>
                <a:lnTo>
                  <a:pt x="227136" y="481486"/>
                </a:lnTo>
                <a:lnTo>
                  <a:pt x="201051" y="518504"/>
                </a:lnTo>
                <a:lnTo>
                  <a:pt x="176375" y="556551"/>
                </a:lnTo>
                <a:lnTo>
                  <a:pt x="153145" y="595589"/>
                </a:lnTo>
                <a:lnTo>
                  <a:pt x="131399" y="635579"/>
                </a:lnTo>
                <a:lnTo>
                  <a:pt x="111175" y="676485"/>
                </a:lnTo>
                <a:lnTo>
                  <a:pt x="92511" y="718268"/>
                </a:lnTo>
                <a:lnTo>
                  <a:pt x="75445" y="760890"/>
                </a:lnTo>
                <a:lnTo>
                  <a:pt x="60015" y="804314"/>
                </a:lnTo>
                <a:lnTo>
                  <a:pt x="46258" y="848501"/>
                </a:lnTo>
                <a:lnTo>
                  <a:pt x="34212" y="893415"/>
                </a:lnTo>
                <a:lnTo>
                  <a:pt x="23916" y="939016"/>
                </a:lnTo>
                <a:lnTo>
                  <a:pt x="15407" y="985268"/>
                </a:lnTo>
                <a:lnTo>
                  <a:pt x="8723" y="1032132"/>
                </a:lnTo>
                <a:lnTo>
                  <a:pt x="3902" y="1079570"/>
                </a:lnTo>
                <a:lnTo>
                  <a:pt x="981" y="1127545"/>
                </a:lnTo>
                <a:lnTo>
                  <a:pt x="0" y="1176020"/>
                </a:lnTo>
                <a:lnTo>
                  <a:pt x="981" y="1224494"/>
                </a:lnTo>
                <a:lnTo>
                  <a:pt x="3902" y="1272469"/>
                </a:lnTo>
                <a:lnTo>
                  <a:pt x="8723" y="1319907"/>
                </a:lnTo>
                <a:lnTo>
                  <a:pt x="15407" y="1366771"/>
                </a:lnTo>
                <a:lnTo>
                  <a:pt x="23916" y="1413023"/>
                </a:lnTo>
                <a:lnTo>
                  <a:pt x="34212" y="1458624"/>
                </a:lnTo>
                <a:lnTo>
                  <a:pt x="46258" y="1503538"/>
                </a:lnTo>
                <a:lnTo>
                  <a:pt x="60015" y="1547725"/>
                </a:lnTo>
                <a:lnTo>
                  <a:pt x="75445" y="1591149"/>
                </a:lnTo>
                <a:lnTo>
                  <a:pt x="92511" y="1633771"/>
                </a:lnTo>
                <a:lnTo>
                  <a:pt x="111175" y="1675554"/>
                </a:lnTo>
                <a:lnTo>
                  <a:pt x="131399" y="1716460"/>
                </a:lnTo>
                <a:lnTo>
                  <a:pt x="153145" y="1756450"/>
                </a:lnTo>
                <a:lnTo>
                  <a:pt x="176375" y="1795488"/>
                </a:lnTo>
                <a:lnTo>
                  <a:pt x="201051" y="1833535"/>
                </a:lnTo>
                <a:lnTo>
                  <a:pt x="227136" y="1870553"/>
                </a:lnTo>
                <a:lnTo>
                  <a:pt x="254592" y="1906505"/>
                </a:lnTo>
                <a:lnTo>
                  <a:pt x="283381" y="1941353"/>
                </a:lnTo>
                <a:lnTo>
                  <a:pt x="313464" y="1975058"/>
                </a:lnTo>
                <a:lnTo>
                  <a:pt x="344804" y="2007584"/>
                </a:lnTo>
                <a:lnTo>
                  <a:pt x="377364" y="2038892"/>
                </a:lnTo>
                <a:lnTo>
                  <a:pt x="411105" y="2068944"/>
                </a:lnTo>
                <a:lnTo>
                  <a:pt x="445990" y="2097703"/>
                </a:lnTo>
                <a:lnTo>
                  <a:pt x="481980" y="2125130"/>
                </a:lnTo>
                <a:lnTo>
                  <a:pt x="519038" y="2151189"/>
                </a:lnTo>
                <a:lnTo>
                  <a:pt x="557125" y="2175840"/>
                </a:lnTo>
                <a:lnTo>
                  <a:pt x="596205" y="2199047"/>
                </a:lnTo>
                <a:lnTo>
                  <a:pt x="636239" y="2220771"/>
                </a:lnTo>
                <a:lnTo>
                  <a:pt x="677189" y="2240974"/>
                </a:lnTo>
                <a:lnTo>
                  <a:pt x="719018" y="2259619"/>
                </a:lnTo>
                <a:lnTo>
                  <a:pt x="761687" y="2276668"/>
                </a:lnTo>
                <a:lnTo>
                  <a:pt x="805159" y="2292083"/>
                </a:lnTo>
                <a:lnTo>
                  <a:pt x="849396" y="2305827"/>
                </a:lnTo>
                <a:lnTo>
                  <a:pt x="894360" y="2317860"/>
                </a:lnTo>
                <a:lnTo>
                  <a:pt x="940013" y="2328146"/>
                </a:lnTo>
                <a:lnTo>
                  <a:pt x="986317" y="2336647"/>
                </a:lnTo>
                <a:lnTo>
                  <a:pt x="1033235" y="2343324"/>
                </a:lnTo>
                <a:lnTo>
                  <a:pt x="1080728" y="2348141"/>
                </a:lnTo>
                <a:lnTo>
                  <a:pt x="1128759" y="2351059"/>
                </a:lnTo>
                <a:lnTo>
                  <a:pt x="1177289" y="2352040"/>
                </a:lnTo>
                <a:lnTo>
                  <a:pt x="1225820" y="2351059"/>
                </a:lnTo>
                <a:lnTo>
                  <a:pt x="1273851" y="2348141"/>
                </a:lnTo>
                <a:lnTo>
                  <a:pt x="1321344" y="2343324"/>
                </a:lnTo>
                <a:lnTo>
                  <a:pt x="1368262" y="2336647"/>
                </a:lnTo>
                <a:lnTo>
                  <a:pt x="1414566" y="2328146"/>
                </a:lnTo>
                <a:lnTo>
                  <a:pt x="1460219" y="2317860"/>
                </a:lnTo>
                <a:lnTo>
                  <a:pt x="1505183" y="2305827"/>
                </a:lnTo>
                <a:lnTo>
                  <a:pt x="1549420" y="2292083"/>
                </a:lnTo>
                <a:lnTo>
                  <a:pt x="1592892" y="2276668"/>
                </a:lnTo>
                <a:lnTo>
                  <a:pt x="1635561" y="2259619"/>
                </a:lnTo>
                <a:lnTo>
                  <a:pt x="1677390" y="2240974"/>
                </a:lnTo>
                <a:lnTo>
                  <a:pt x="1718340" y="2220771"/>
                </a:lnTo>
                <a:lnTo>
                  <a:pt x="1758374" y="2199047"/>
                </a:lnTo>
                <a:lnTo>
                  <a:pt x="1797454" y="2175840"/>
                </a:lnTo>
                <a:lnTo>
                  <a:pt x="1835541" y="2151189"/>
                </a:lnTo>
                <a:lnTo>
                  <a:pt x="1872599" y="2125130"/>
                </a:lnTo>
                <a:lnTo>
                  <a:pt x="1908589" y="2097703"/>
                </a:lnTo>
                <a:lnTo>
                  <a:pt x="1943474" y="2068944"/>
                </a:lnTo>
                <a:lnTo>
                  <a:pt x="1977215" y="2038892"/>
                </a:lnTo>
                <a:lnTo>
                  <a:pt x="2009774" y="2007584"/>
                </a:lnTo>
                <a:lnTo>
                  <a:pt x="2041115" y="1975058"/>
                </a:lnTo>
                <a:lnTo>
                  <a:pt x="2071198" y="1941353"/>
                </a:lnTo>
                <a:lnTo>
                  <a:pt x="2099987" y="1906505"/>
                </a:lnTo>
                <a:lnTo>
                  <a:pt x="2127443" y="1870553"/>
                </a:lnTo>
                <a:lnTo>
                  <a:pt x="2153528" y="1833535"/>
                </a:lnTo>
                <a:lnTo>
                  <a:pt x="2178204" y="1795488"/>
                </a:lnTo>
                <a:lnTo>
                  <a:pt x="2201434" y="1756450"/>
                </a:lnTo>
                <a:lnTo>
                  <a:pt x="2223180" y="1716460"/>
                </a:lnTo>
                <a:lnTo>
                  <a:pt x="2243404" y="1675554"/>
                </a:lnTo>
                <a:lnTo>
                  <a:pt x="2262068" y="1633771"/>
                </a:lnTo>
                <a:lnTo>
                  <a:pt x="2279134" y="1591149"/>
                </a:lnTo>
                <a:lnTo>
                  <a:pt x="2294564" y="1547725"/>
                </a:lnTo>
                <a:lnTo>
                  <a:pt x="2308321" y="1503538"/>
                </a:lnTo>
                <a:lnTo>
                  <a:pt x="2320367" y="1458624"/>
                </a:lnTo>
                <a:lnTo>
                  <a:pt x="2330663" y="1413023"/>
                </a:lnTo>
                <a:lnTo>
                  <a:pt x="2339172" y="1366771"/>
                </a:lnTo>
                <a:lnTo>
                  <a:pt x="2345856" y="1319907"/>
                </a:lnTo>
                <a:lnTo>
                  <a:pt x="2350677" y="1272469"/>
                </a:lnTo>
                <a:lnTo>
                  <a:pt x="2353598" y="1224494"/>
                </a:lnTo>
                <a:lnTo>
                  <a:pt x="2354579" y="1176020"/>
                </a:lnTo>
                <a:lnTo>
                  <a:pt x="2353598" y="1127545"/>
                </a:lnTo>
                <a:lnTo>
                  <a:pt x="2350677" y="1079570"/>
                </a:lnTo>
                <a:lnTo>
                  <a:pt x="2345856" y="1032132"/>
                </a:lnTo>
                <a:lnTo>
                  <a:pt x="2339172" y="985268"/>
                </a:lnTo>
                <a:lnTo>
                  <a:pt x="2330663" y="939016"/>
                </a:lnTo>
                <a:lnTo>
                  <a:pt x="2320367" y="893415"/>
                </a:lnTo>
                <a:lnTo>
                  <a:pt x="2308321" y="848501"/>
                </a:lnTo>
                <a:lnTo>
                  <a:pt x="2294564" y="804314"/>
                </a:lnTo>
                <a:lnTo>
                  <a:pt x="2279134" y="760890"/>
                </a:lnTo>
                <a:lnTo>
                  <a:pt x="2262068" y="718268"/>
                </a:lnTo>
                <a:lnTo>
                  <a:pt x="2243404" y="676485"/>
                </a:lnTo>
                <a:lnTo>
                  <a:pt x="2223180" y="635579"/>
                </a:lnTo>
                <a:lnTo>
                  <a:pt x="2201434" y="595589"/>
                </a:lnTo>
                <a:lnTo>
                  <a:pt x="2178204" y="556551"/>
                </a:lnTo>
                <a:lnTo>
                  <a:pt x="2153528" y="518504"/>
                </a:lnTo>
                <a:lnTo>
                  <a:pt x="2127443" y="481486"/>
                </a:lnTo>
                <a:lnTo>
                  <a:pt x="2099987" y="445534"/>
                </a:lnTo>
                <a:lnTo>
                  <a:pt x="2071198" y="410686"/>
                </a:lnTo>
                <a:lnTo>
                  <a:pt x="2041115" y="376981"/>
                </a:lnTo>
                <a:lnTo>
                  <a:pt x="2009775" y="344455"/>
                </a:lnTo>
                <a:lnTo>
                  <a:pt x="1977215" y="313147"/>
                </a:lnTo>
                <a:lnTo>
                  <a:pt x="1943474" y="283095"/>
                </a:lnTo>
                <a:lnTo>
                  <a:pt x="1908589" y="254336"/>
                </a:lnTo>
                <a:lnTo>
                  <a:pt x="1872599" y="226909"/>
                </a:lnTo>
                <a:lnTo>
                  <a:pt x="1835541" y="200850"/>
                </a:lnTo>
                <a:lnTo>
                  <a:pt x="1797454" y="176199"/>
                </a:lnTo>
                <a:lnTo>
                  <a:pt x="1758374" y="152992"/>
                </a:lnTo>
                <a:lnTo>
                  <a:pt x="1718340" y="131268"/>
                </a:lnTo>
                <a:lnTo>
                  <a:pt x="1677390" y="111065"/>
                </a:lnTo>
                <a:lnTo>
                  <a:pt x="1635561" y="92420"/>
                </a:lnTo>
                <a:lnTo>
                  <a:pt x="1592892" y="75371"/>
                </a:lnTo>
                <a:lnTo>
                  <a:pt x="1549420" y="59956"/>
                </a:lnTo>
                <a:lnTo>
                  <a:pt x="1505183" y="46212"/>
                </a:lnTo>
                <a:lnTo>
                  <a:pt x="1460219" y="34179"/>
                </a:lnTo>
                <a:lnTo>
                  <a:pt x="1414566" y="23893"/>
                </a:lnTo>
                <a:lnTo>
                  <a:pt x="1368262" y="15392"/>
                </a:lnTo>
                <a:lnTo>
                  <a:pt x="1321344" y="8715"/>
                </a:lnTo>
                <a:lnTo>
                  <a:pt x="1273851" y="3898"/>
                </a:lnTo>
                <a:lnTo>
                  <a:pt x="1225820" y="980"/>
                </a:lnTo>
                <a:lnTo>
                  <a:pt x="1177289" y="0"/>
                </a:lnTo>
                <a:close/>
              </a:path>
            </a:pathLst>
          </a:custGeom>
          <a:solidFill>
            <a:srgbClr val="9F2B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9910191" y="1705228"/>
            <a:ext cx="65278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RIESGO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49630" y="3207258"/>
            <a:ext cx="2552065" cy="181419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4604" marR="5080" indent="-2540">
              <a:lnSpc>
                <a:spcPct val="119900"/>
              </a:lnSpc>
              <a:spcBef>
                <a:spcPts val="85"/>
              </a:spcBef>
            </a:pP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Peligro</a:t>
            </a:r>
            <a:r>
              <a:rPr dirty="0" sz="1400" spc="330">
                <a:solidFill>
                  <a:srgbClr val="202C5D"/>
                </a:solidFill>
                <a:latin typeface="Arial MT"/>
                <a:cs typeface="Arial MT"/>
              </a:rPr>
              <a:t> 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latente</a:t>
            </a:r>
            <a:r>
              <a:rPr dirty="0" sz="1400" spc="335">
                <a:solidFill>
                  <a:srgbClr val="202C5D"/>
                </a:solidFill>
                <a:latin typeface="Arial MT"/>
                <a:cs typeface="Arial MT"/>
              </a:rPr>
              <a:t> 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de</a:t>
            </a:r>
            <a:r>
              <a:rPr dirty="0" sz="1400" spc="335">
                <a:solidFill>
                  <a:srgbClr val="202C5D"/>
                </a:solidFill>
                <a:latin typeface="Arial MT"/>
                <a:cs typeface="Arial MT"/>
              </a:rPr>
              <a:t> 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que</a:t>
            </a:r>
            <a:r>
              <a:rPr dirty="0" sz="1400" spc="335">
                <a:solidFill>
                  <a:srgbClr val="202C5D"/>
                </a:solidFill>
                <a:latin typeface="Arial MT"/>
                <a:cs typeface="Arial MT"/>
              </a:rPr>
              <a:t>  </a:t>
            </a:r>
            <a:r>
              <a:rPr dirty="0" sz="1400" spc="-25">
                <a:solidFill>
                  <a:srgbClr val="202C5D"/>
                </a:solidFill>
                <a:latin typeface="Arial MT"/>
                <a:cs typeface="Arial MT"/>
              </a:rPr>
              <a:t>un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evento</a:t>
            </a:r>
            <a:r>
              <a:rPr dirty="0" sz="1400" spc="55">
                <a:solidFill>
                  <a:srgbClr val="202C5D"/>
                </a:solidFill>
                <a:latin typeface="Arial MT"/>
                <a:cs typeface="Arial MT"/>
              </a:rPr>
              <a:t> 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físico</a:t>
            </a:r>
            <a:r>
              <a:rPr dirty="0" sz="1400" spc="7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de</a:t>
            </a:r>
            <a:r>
              <a:rPr dirty="0" sz="1400" spc="6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origen</a:t>
            </a:r>
            <a:r>
              <a:rPr dirty="0" sz="1400" spc="5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02C5D"/>
                </a:solidFill>
                <a:latin typeface="Arial MT"/>
                <a:cs typeface="Arial MT"/>
              </a:rPr>
              <a:t>natural,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o</a:t>
            </a:r>
            <a:r>
              <a:rPr dirty="0" sz="1400" spc="315">
                <a:solidFill>
                  <a:srgbClr val="202C5D"/>
                </a:solidFill>
                <a:latin typeface="Arial MT"/>
                <a:cs typeface="Arial MT"/>
              </a:rPr>
              <a:t> 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causado,</a:t>
            </a:r>
            <a:r>
              <a:rPr dirty="0" sz="1400" spc="31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o</a:t>
            </a:r>
            <a:r>
              <a:rPr dirty="0" sz="1400" spc="31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inducido</a:t>
            </a:r>
            <a:r>
              <a:rPr dirty="0" sz="1400" spc="32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por</a:t>
            </a:r>
            <a:r>
              <a:rPr dirty="0" sz="1400" spc="30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202C5D"/>
                </a:solidFill>
                <a:latin typeface="Arial MT"/>
                <a:cs typeface="Arial MT"/>
              </a:rPr>
              <a:t>la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acción</a:t>
            </a:r>
            <a:r>
              <a:rPr dirty="0" sz="1400" spc="345">
                <a:solidFill>
                  <a:srgbClr val="202C5D"/>
                </a:solidFill>
                <a:latin typeface="Arial MT"/>
                <a:cs typeface="Arial MT"/>
              </a:rPr>
              <a:t>  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humana</a:t>
            </a:r>
            <a:r>
              <a:rPr dirty="0" sz="1400" spc="170">
                <a:solidFill>
                  <a:srgbClr val="202C5D"/>
                </a:solidFill>
                <a:latin typeface="Arial MT"/>
                <a:cs typeface="Arial MT"/>
              </a:rPr>
              <a:t> 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de</a:t>
            </a:r>
            <a:r>
              <a:rPr dirty="0" sz="1400" spc="150">
                <a:solidFill>
                  <a:srgbClr val="202C5D"/>
                </a:solidFill>
                <a:latin typeface="Arial MT"/>
                <a:cs typeface="Arial MT"/>
              </a:rPr>
              <a:t>  </a:t>
            </a:r>
            <a:r>
              <a:rPr dirty="0" sz="1400" spc="-10">
                <a:solidFill>
                  <a:srgbClr val="202C5D"/>
                </a:solidFill>
                <a:latin typeface="Arial MT"/>
                <a:cs typeface="Arial MT"/>
              </a:rPr>
              <a:t>manera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accidental, se</a:t>
            </a:r>
            <a:r>
              <a:rPr dirty="0" sz="1400" spc="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presente</a:t>
            </a:r>
            <a:r>
              <a:rPr dirty="0" sz="1400" spc="1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con</a:t>
            </a:r>
            <a:r>
              <a:rPr dirty="0" sz="1400" spc="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202C5D"/>
                </a:solidFill>
                <a:latin typeface="Arial MT"/>
                <a:cs typeface="Arial MT"/>
              </a:rPr>
              <a:t>una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severidad</a:t>
            </a:r>
            <a:r>
              <a:rPr dirty="0" sz="1400" spc="445">
                <a:solidFill>
                  <a:srgbClr val="202C5D"/>
                </a:solidFill>
                <a:latin typeface="Arial MT"/>
                <a:cs typeface="Arial MT"/>
              </a:rPr>
              <a:t>   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suficiente</a:t>
            </a:r>
            <a:r>
              <a:rPr dirty="0" sz="1400" spc="450">
                <a:solidFill>
                  <a:srgbClr val="202C5D"/>
                </a:solidFill>
                <a:latin typeface="Arial MT"/>
                <a:cs typeface="Arial MT"/>
              </a:rPr>
              <a:t>  </a:t>
            </a:r>
            <a:r>
              <a:rPr dirty="0" sz="1400" spc="-20">
                <a:solidFill>
                  <a:srgbClr val="202C5D"/>
                </a:solidFill>
                <a:latin typeface="Arial MT"/>
                <a:cs typeface="Arial MT"/>
              </a:rPr>
              <a:t>para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causar</a:t>
            </a:r>
            <a:r>
              <a:rPr dirty="0" sz="1400" spc="-2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02C5D"/>
                </a:solidFill>
                <a:latin typeface="Arial MT"/>
                <a:cs typeface="Arial MT"/>
              </a:rPr>
              <a:t>perdidas.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945634" y="3129533"/>
            <a:ext cx="2705735" cy="533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" marR="5080" indent="-3175">
              <a:lnSpc>
                <a:spcPct val="119000"/>
              </a:lnSpc>
              <a:spcBef>
                <a:spcPts val="100"/>
              </a:spcBef>
              <a:tabLst>
                <a:tab pos="1724660" algn="l"/>
              </a:tabLst>
            </a:pP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Susceptibilidad</a:t>
            </a:r>
            <a:r>
              <a:rPr dirty="0" sz="1400" spc="-1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o</a:t>
            </a:r>
            <a:r>
              <a:rPr dirty="0" sz="1400" spc="32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fragilidad</a:t>
            </a:r>
            <a:r>
              <a:rPr dirty="0" sz="1400" spc="-3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02C5D"/>
                </a:solidFill>
                <a:latin typeface="Arial MT"/>
                <a:cs typeface="Arial MT"/>
              </a:rPr>
              <a:t>física,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económica,</a:t>
            </a:r>
            <a:r>
              <a:rPr dirty="0" sz="1400" spc="36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02C5D"/>
                </a:solidFill>
                <a:latin typeface="Arial MT"/>
                <a:cs typeface="Arial MT"/>
              </a:rPr>
              <a:t>social,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	ambiental</a:t>
            </a:r>
            <a:r>
              <a:rPr dirty="0" sz="1400" spc="35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 spc="-50">
                <a:solidFill>
                  <a:srgbClr val="202C5D"/>
                </a:solidFill>
                <a:latin typeface="Arial MT"/>
                <a:cs typeface="Arial MT"/>
              </a:rPr>
              <a:t>o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948301" y="3637915"/>
            <a:ext cx="2705735" cy="1306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institucional</a:t>
            </a:r>
            <a:r>
              <a:rPr dirty="0" sz="1400" spc="360">
                <a:solidFill>
                  <a:srgbClr val="202C5D"/>
                </a:solidFill>
                <a:latin typeface="Arial MT"/>
                <a:cs typeface="Arial MT"/>
              </a:rPr>
              <a:t>   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que</a:t>
            </a:r>
            <a:r>
              <a:rPr dirty="0" sz="1400" spc="360">
                <a:solidFill>
                  <a:srgbClr val="202C5D"/>
                </a:solidFill>
                <a:latin typeface="Arial MT"/>
                <a:cs typeface="Arial MT"/>
              </a:rPr>
              <a:t> 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tiene</a:t>
            </a:r>
            <a:r>
              <a:rPr dirty="0" sz="1400" spc="355">
                <a:solidFill>
                  <a:srgbClr val="202C5D"/>
                </a:solidFill>
                <a:latin typeface="Arial MT"/>
                <a:cs typeface="Arial MT"/>
              </a:rPr>
              <a:t>  </a:t>
            </a:r>
            <a:r>
              <a:rPr dirty="0" sz="1400" spc="-25">
                <a:solidFill>
                  <a:srgbClr val="202C5D"/>
                </a:solidFill>
                <a:latin typeface="Arial MT"/>
                <a:cs typeface="Arial MT"/>
              </a:rPr>
              <a:t>una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comunidad</a:t>
            </a:r>
            <a:r>
              <a:rPr dirty="0" sz="1400" spc="10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de</a:t>
            </a:r>
            <a:r>
              <a:rPr dirty="0" sz="1400" spc="10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ser</a:t>
            </a:r>
            <a:r>
              <a:rPr dirty="0" sz="1400" spc="100">
                <a:solidFill>
                  <a:srgbClr val="202C5D"/>
                </a:solidFill>
                <a:latin typeface="Arial MT"/>
                <a:cs typeface="Arial MT"/>
              </a:rPr>
              <a:t> 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afectada</a:t>
            </a:r>
            <a:r>
              <a:rPr dirty="0" sz="1400" spc="11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o</a:t>
            </a:r>
            <a:r>
              <a:rPr dirty="0" sz="1400" spc="10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202C5D"/>
                </a:solidFill>
                <a:latin typeface="Arial MT"/>
                <a:cs typeface="Arial MT"/>
              </a:rPr>
              <a:t>de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sufrir</a:t>
            </a:r>
            <a:r>
              <a:rPr dirty="0" sz="1400" spc="140">
                <a:solidFill>
                  <a:srgbClr val="202C5D"/>
                </a:solidFill>
                <a:latin typeface="Arial MT"/>
                <a:cs typeface="Arial MT"/>
              </a:rPr>
              <a:t> 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efectos</a:t>
            </a:r>
            <a:r>
              <a:rPr dirty="0" sz="1400" spc="15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adversos</a:t>
            </a:r>
            <a:r>
              <a:rPr dirty="0" sz="1400" spc="15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en</a:t>
            </a:r>
            <a:r>
              <a:rPr dirty="0" sz="1400" spc="145">
                <a:solidFill>
                  <a:srgbClr val="202C5D"/>
                </a:solidFill>
                <a:latin typeface="Arial MT"/>
                <a:cs typeface="Arial MT"/>
              </a:rPr>
              <a:t>  </a:t>
            </a:r>
            <a:r>
              <a:rPr dirty="0" sz="1400" spc="-20">
                <a:solidFill>
                  <a:srgbClr val="202C5D"/>
                </a:solidFill>
                <a:latin typeface="Arial MT"/>
                <a:cs typeface="Arial MT"/>
              </a:rPr>
              <a:t>caso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de</a:t>
            </a:r>
            <a:r>
              <a:rPr dirty="0" sz="1400" spc="2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que</a:t>
            </a:r>
            <a:r>
              <a:rPr dirty="0" sz="1400" spc="2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un</a:t>
            </a:r>
            <a:r>
              <a:rPr dirty="0" sz="1400" spc="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evento</a:t>
            </a:r>
            <a:r>
              <a:rPr dirty="0" sz="1400" spc="42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físico</a:t>
            </a:r>
            <a:r>
              <a:rPr dirty="0" sz="1400" spc="3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02C5D"/>
                </a:solidFill>
                <a:latin typeface="Arial MT"/>
                <a:cs typeface="Arial MT"/>
              </a:rPr>
              <a:t>peligroso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se</a:t>
            </a:r>
            <a:r>
              <a:rPr dirty="0" sz="1400" spc="38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02C5D"/>
                </a:solidFill>
                <a:latin typeface="Arial MT"/>
                <a:cs typeface="Arial MT"/>
              </a:rPr>
              <a:t>presente.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644001" y="3043944"/>
            <a:ext cx="3104515" cy="78994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4604" marR="5080" indent="-2540">
              <a:lnSpc>
                <a:spcPct val="119700"/>
              </a:lnSpc>
              <a:spcBef>
                <a:spcPts val="85"/>
              </a:spcBef>
            </a:pP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Corresponde</a:t>
            </a:r>
            <a:r>
              <a:rPr dirty="0" sz="1400" spc="31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a</a:t>
            </a:r>
            <a:r>
              <a:rPr dirty="0" sz="1400" spc="31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los</a:t>
            </a:r>
            <a:r>
              <a:rPr dirty="0" sz="1400" spc="31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daños</a:t>
            </a:r>
            <a:r>
              <a:rPr dirty="0" sz="1400" spc="31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o</a:t>
            </a:r>
            <a:r>
              <a:rPr dirty="0" sz="1400" spc="32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02C5D"/>
                </a:solidFill>
                <a:latin typeface="Arial MT"/>
                <a:cs typeface="Arial MT"/>
              </a:rPr>
              <a:t>pérdidas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potenciales</a:t>
            </a:r>
            <a:r>
              <a:rPr dirty="0" sz="1400" spc="55">
                <a:solidFill>
                  <a:srgbClr val="202C5D"/>
                </a:solidFill>
                <a:latin typeface="Arial MT"/>
                <a:cs typeface="Arial MT"/>
              </a:rPr>
              <a:t> 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que</a:t>
            </a:r>
            <a:r>
              <a:rPr dirty="0" sz="1400" spc="55">
                <a:solidFill>
                  <a:srgbClr val="202C5D"/>
                </a:solidFill>
                <a:latin typeface="Arial MT"/>
                <a:cs typeface="Arial MT"/>
              </a:rPr>
              <a:t> 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pueden</a:t>
            </a:r>
            <a:r>
              <a:rPr dirty="0" sz="1400" spc="55">
                <a:solidFill>
                  <a:srgbClr val="202C5D"/>
                </a:solidFill>
                <a:latin typeface="Arial MT"/>
                <a:cs typeface="Arial MT"/>
              </a:rPr>
              <a:t>  </a:t>
            </a:r>
            <a:r>
              <a:rPr dirty="0" sz="1400" spc="-10">
                <a:solidFill>
                  <a:srgbClr val="202C5D"/>
                </a:solidFill>
                <a:latin typeface="Arial MT"/>
                <a:cs typeface="Arial MT"/>
              </a:rPr>
              <a:t>presentarse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debido</a:t>
            </a:r>
            <a:r>
              <a:rPr dirty="0" sz="1400" spc="3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a</a:t>
            </a:r>
            <a:r>
              <a:rPr dirty="0" sz="1400" spc="4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los</a:t>
            </a:r>
            <a:r>
              <a:rPr dirty="0" sz="1400" spc="3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eventos</a:t>
            </a:r>
            <a:r>
              <a:rPr dirty="0" sz="1400" spc="3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físicos</a:t>
            </a:r>
            <a:r>
              <a:rPr dirty="0" sz="1400" spc="4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02C5D"/>
                </a:solidFill>
                <a:latin typeface="Arial MT"/>
                <a:cs typeface="Arial MT"/>
              </a:rPr>
              <a:t>peligrosos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8646414" y="3808616"/>
            <a:ext cx="3101975" cy="156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20100"/>
              </a:lnSpc>
              <a:spcBef>
                <a:spcPts val="100"/>
              </a:spcBef>
            </a:pP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de</a:t>
            </a:r>
            <a:r>
              <a:rPr dirty="0" sz="1400" spc="285">
                <a:solidFill>
                  <a:srgbClr val="202C5D"/>
                </a:solidFill>
                <a:latin typeface="Arial MT"/>
                <a:cs typeface="Arial MT"/>
              </a:rPr>
              <a:t>  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origen</a:t>
            </a:r>
            <a:r>
              <a:rPr dirty="0" sz="1400" spc="290">
                <a:solidFill>
                  <a:srgbClr val="202C5D"/>
                </a:solidFill>
                <a:latin typeface="Arial MT"/>
                <a:cs typeface="Arial MT"/>
              </a:rPr>
              <a:t>  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natural,</a:t>
            </a:r>
            <a:r>
              <a:rPr dirty="0" sz="1400" spc="285">
                <a:solidFill>
                  <a:srgbClr val="202C5D"/>
                </a:solidFill>
                <a:latin typeface="Arial MT"/>
                <a:cs typeface="Arial MT"/>
              </a:rPr>
              <a:t>   </a:t>
            </a:r>
            <a:r>
              <a:rPr dirty="0" sz="1400" spc="-10">
                <a:solidFill>
                  <a:srgbClr val="202C5D"/>
                </a:solidFill>
                <a:latin typeface="Arial MT"/>
                <a:cs typeface="Arial MT"/>
              </a:rPr>
              <a:t>socio-natural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tecnológico,</a:t>
            </a:r>
            <a:r>
              <a:rPr dirty="0" sz="1400" spc="12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biosanitario</a:t>
            </a:r>
            <a:r>
              <a:rPr dirty="0" sz="1400" spc="13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o</a:t>
            </a:r>
            <a:r>
              <a:rPr dirty="0" sz="1400" spc="13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humano</a:t>
            </a:r>
            <a:r>
              <a:rPr dirty="0" sz="1400" spc="120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202C5D"/>
                </a:solidFill>
                <a:latin typeface="Arial MT"/>
                <a:cs typeface="Arial MT"/>
              </a:rPr>
              <a:t>no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intencional,</a:t>
            </a:r>
            <a:r>
              <a:rPr dirty="0" sz="1400" spc="28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en</a:t>
            </a:r>
            <a:r>
              <a:rPr dirty="0" sz="1400" spc="29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un</a:t>
            </a:r>
            <a:r>
              <a:rPr dirty="0" sz="1400" spc="29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período</a:t>
            </a:r>
            <a:r>
              <a:rPr dirty="0" sz="1400" spc="29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de</a:t>
            </a:r>
            <a:r>
              <a:rPr dirty="0" sz="1400" spc="29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202C5D"/>
                </a:solidFill>
                <a:latin typeface="Arial MT"/>
                <a:cs typeface="Arial MT"/>
              </a:rPr>
              <a:t>tiempo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específico</a:t>
            </a:r>
            <a:r>
              <a:rPr dirty="0" sz="1400" spc="3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y</a:t>
            </a:r>
            <a:r>
              <a:rPr dirty="0" sz="1400" spc="-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que</a:t>
            </a:r>
            <a:r>
              <a:rPr dirty="0" sz="1400" spc="1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son</a:t>
            </a:r>
            <a:r>
              <a:rPr dirty="0" sz="1400" spc="1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determinados</a:t>
            </a:r>
            <a:r>
              <a:rPr dirty="0" sz="1400" spc="15">
                <a:solidFill>
                  <a:srgbClr val="202C5D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202C5D"/>
                </a:solidFill>
                <a:latin typeface="Arial MT"/>
                <a:cs typeface="Arial MT"/>
              </a:rPr>
              <a:t>por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la</a:t>
            </a:r>
            <a:r>
              <a:rPr dirty="0" sz="1400" spc="190">
                <a:solidFill>
                  <a:srgbClr val="202C5D"/>
                </a:solidFill>
                <a:latin typeface="Arial MT"/>
                <a:cs typeface="Arial MT"/>
              </a:rPr>
              <a:t> 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vulnerabilidad</a:t>
            </a:r>
            <a:r>
              <a:rPr dirty="0" sz="1400" spc="195">
                <a:solidFill>
                  <a:srgbClr val="202C5D"/>
                </a:solidFill>
                <a:latin typeface="Arial MT"/>
                <a:cs typeface="Arial MT"/>
              </a:rPr>
              <a:t> 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de</a:t>
            </a:r>
            <a:r>
              <a:rPr dirty="0" sz="1400" spc="180">
                <a:solidFill>
                  <a:srgbClr val="202C5D"/>
                </a:solidFill>
                <a:latin typeface="Arial MT"/>
                <a:cs typeface="Arial MT"/>
              </a:rPr>
              <a:t>  </a:t>
            </a:r>
            <a:r>
              <a:rPr dirty="0" sz="1400">
                <a:solidFill>
                  <a:srgbClr val="202C5D"/>
                </a:solidFill>
                <a:latin typeface="Arial MT"/>
                <a:cs typeface="Arial MT"/>
              </a:rPr>
              <a:t>los</a:t>
            </a:r>
            <a:r>
              <a:rPr dirty="0" sz="1400" spc="195">
                <a:solidFill>
                  <a:srgbClr val="202C5D"/>
                </a:solidFill>
                <a:latin typeface="Arial MT"/>
                <a:cs typeface="Arial MT"/>
              </a:rPr>
              <a:t>  </a:t>
            </a:r>
            <a:r>
              <a:rPr dirty="0" sz="1400" spc="-10">
                <a:solidFill>
                  <a:srgbClr val="202C5D"/>
                </a:solidFill>
                <a:latin typeface="Arial MT"/>
                <a:cs typeface="Arial MT"/>
              </a:rPr>
              <a:t>elementos expuestos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353310" y="5750242"/>
            <a:ext cx="7367270" cy="567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2130"/>
              </a:lnSpc>
              <a:spcBef>
                <a:spcPts val="100"/>
              </a:spcBef>
            </a:pPr>
            <a:r>
              <a:rPr dirty="0" sz="1800" b="1">
                <a:solidFill>
                  <a:srgbClr val="202C5D"/>
                </a:solidFill>
                <a:latin typeface="Arial"/>
                <a:cs typeface="Arial"/>
              </a:rPr>
              <a:t>El</a:t>
            </a:r>
            <a:r>
              <a:rPr dirty="0" sz="1800" spc="-30" b="1">
                <a:solidFill>
                  <a:srgbClr val="202C5D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02C5D"/>
                </a:solidFill>
                <a:latin typeface="Arial"/>
                <a:cs typeface="Arial"/>
              </a:rPr>
              <a:t>riesgo</a:t>
            </a:r>
            <a:r>
              <a:rPr dirty="0" sz="1800" spc="-20" b="1">
                <a:solidFill>
                  <a:srgbClr val="202C5D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02C5D"/>
                </a:solidFill>
                <a:latin typeface="Arial"/>
                <a:cs typeface="Arial"/>
              </a:rPr>
              <a:t>de</a:t>
            </a:r>
            <a:r>
              <a:rPr dirty="0" sz="1800" spc="-25" b="1">
                <a:solidFill>
                  <a:srgbClr val="202C5D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02C5D"/>
                </a:solidFill>
                <a:latin typeface="Arial"/>
                <a:cs typeface="Arial"/>
              </a:rPr>
              <a:t>desastres</a:t>
            </a:r>
            <a:r>
              <a:rPr dirty="0" sz="1800" spc="-25" b="1">
                <a:solidFill>
                  <a:srgbClr val="202C5D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02C5D"/>
                </a:solidFill>
                <a:latin typeface="Arial"/>
                <a:cs typeface="Arial"/>
              </a:rPr>
              <a:t>se</a:t>
            </a:r>
            <a:r>
              <a:rPr dirty="0" sz="1800" spc="-20" b="1">
                <a:solidFill>
                  <a:srgbClr val="202C5D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02C5D"/>
                </a:solidFill>
                <a:latin typeface="Arial"/>
                <a:cs typeface="Arial"/>
              </a:rPr>
              <a:t>deriva</a:t>
            </a:r>
            <a:r>
              <a:rPr dirty="0" sz="1800" spc="-25" b="1">
                <a:solidFill>
                  <a:srgbClr val="202C5D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02C5D"/>
                </a:solidFill>
                <a:latin typeface="Arial"/>
                <a:cs typeface="Arial"/>
              </a:rPr>
              <a:t>de</a:t>
            </a:r>
            <a:r>
              <a:rPr dirty="0" sz="1800" spc="-20" b="1">
                <a:solidFill>
                  <a:srgbClr val="202C5D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02C5D"/>
                </a:solidFill>
                <a:latin typeface="Arial"/>
                <a:cs typeface="Arial"/>
              </a:rPr>
              <a:t>la</a:t>
            </a:r>
            <a:r>
              <a:rPr dirty="0" sz="1800" spc="-15" b="1">
                <a:solidFill>
                  <a:srgbClr val="202C5D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02C5D"/>
                </a:solidFill>
                <a:latin typeface="Arial"/>
                <a:cs typeface="Arial"/>
              </a:rPr>
              <a:t>combinación</a:t>
            </a:r>
            <a:r>
              <a:rPr dirty="0" sz="1800" spc="-20" b="1">
                <a:solidFill>
                  <a:srgbClr val="202C5D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02C5D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202C5D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02C5D"/>
                </a:solidFill>
                <a:latin typeface="Arial"/>
                <a:cs typeface="Arial"/>
              </a:rPr>
              <a:t>la</a:t>
            </a:r>
            <a:r>
              <a:rPr dirty="0" sz="1800" spc="-30" b="1">
                <a:solidFill>
                  <a:srgbClr val="202C5D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02C5D"/>
                </a:solidFill>
                <a:latin typeface="Arial"/>
                <a:cs typeface="Arial"/>
              </a:rPr>
              <a:t>amenaza</a:t>
            </a:r>
            <a:r>
              <a:rPr dirty="0" sz="1800" spc="-15" b="1">
                <a:solidFill>
                  <a:srgbClr val="202C5D"/>
                </a:solidFill>
                <a:latin typeface="Arial"/>
                <a:cs typeface="Arial"/>
              </a:rPr>
              <a:t> </a:t>
            </a:r>
            <a:r>
              <a:rPr dirty="0" sz="1800" spc="-50" b="1">
                <a:solidFill>
                  <a:srgbClr val="202C5D"/>
                </a:solidFill>
                <a:latin typeface="Arial"/>
                <a:cs typeface="Arial"/>
              </a:rPr>
              <a:t>y</a:t>
            </a:r>
            <a:endParaRPr sz="1800">
              <a:latin typeface="Arial"/>
              <a:cs typeface="Arial"/>
            </a:endParaRPr>
          </a:p>
          <a:p>
            <a:pPr algn="ctr" marR="60960">
              <a:lnSpc>
                <a:spcPts val="2130"/>
              </a:lnSpc>
            </a:pPr>
            <a:r>
              <a:rPr dirty="0" sz="1800" b="1">
                <a:solidFill>
                  <a:srgbClr val="202C5D"/>
                </a:solidFill>
                <a:latin typeface="Arial"/>
                <a:cs typeface="Arial"/>
              </a:rPr>
              <a:t>la</a:t>
            </a:r>
            <a:r>
              <a:rPr dirty="0" sz="1800" spc="-10" b="1">
                <a:solidFill>
                  <a:srgbClr val="202C5D"/>
                </a:solidFill>
                <a:latin typeface="Arial"/>
                <a:cs typeface="Arial"/>
              </a:rPr>
              <a:t> vulnerabilidad.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778994" y="274321"/>
            <a:ext cx="1080135" cy="835660"/>
            <a:chOff x="10778994" y="274321"/>
            <a:chExt cx="1080135" cy="83566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12376" y="927489"/>
              <a:ext cx="153981" cy="10719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78994" y="274321"/>
              <a:ext cx="1079617" cy="835186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9616439" y="411923"/>
            <a:ext cx="934085" cy="509905"/>
            <a:chOff x="9616439" y="411923"/>
            <a:chExt cx="934085" cy="509905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16439" y="774969"/>
              <a:ext cx="216704" cy="14650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59100" y="819236"/>
              <a:ext cx="92821" cy="10224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73159" y="817279"/>
              <a:ext cx="188777" cy="10419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0182796" y="772629"/>
              <a:ext cx="129539" cy="149225"/>
            </a:xfrm>
            <a:custGeom>
              <a:avLst/>
              <a:gdLst/>
              <a:ahLst/>
              <a:cxnLst/>
              <a:rect l="l" t="t" r="r" b="b"/>
              <a:pathLst>
                <a:path w="129540" h="149225">
                  <a:moveTo>
                    <a:pt x="86499" y="56019"/>
                  </a:moveTo>
                  <a:lnTo>
                    <a:pt x="58191" y="44653"/>
                  </a:lnTo>
                  <a:lnTo>
                    <a:pt x="51904" y="44653"/>
                  </a:lnTo>
                  <a:lnTo>
                    <a:pt x="13995" y="58216"/>
                  </a:lnTo>
                  <a:lnTo>
                    <a:pt x="0" y="95973"/>
                  </a:lnTo>
                  <a:lnTo>
                    <a:pt x="368" y="103670"/>
                  </a:lnTo>
                  <a:lnTo>
                    <a:pt x="18834" y="138607"/>
                  </a:lnTo>
                  <a:lnTo>
                    <a:pt x="51904" y="148856"/>
                  </a:lnTo>
                  <a:lnTo>
                    <a:pt x="58191" y="148856"/>
                  </a:lnTo>
                  <a:lnTo>
                    <a:pt x="64477" y="147675"/>
                  </a:lnTo>
                  <a:lnTo>
                    <a:pt x="70777" y="145326"/>
                  </a:lnTo>
                  <a:lnTo>
                    <a:pt x="77063" y="143370"/>
                  </a:lnTo>
                  <a:lnTo>
                    <a:pt x="82575" y="140627"/>
                  </a:lnTo>
                  <a:lnTo>
                    <a:pt x="86499" y="137109"/>
                  </a:lnTo>
                  <a:lnTo>
                    <a:pt x="79057" y="119087"/>
                  </a:lnTo>
                  <a:lnTo>
                    <a:pt x="75488" y="122212"/>
                  </a:lnTo>
                  <a:lnTo>
                    <a:pt x="71145" y="124561"/>
                  </a:lnTo>
                  <a:lnTo>
                    <a:pt x="66840" y="126517"/>
                  </a:lnTo>
                  <a:lnTo>
                    <a:pt x="62128" y="128092"/>
                  </a:lnTo>
                  <a:lnTo>
                    <a:pt x="58191" y="128879"/>
                  </a:lnTo>
                  <a:lnTo>
                    <a:pt x="45186" y="128879"/>
                  </a:lnTo>
                  <a:lnTo>
                    <a:pt x="38112" y="125742"/>
                  </a:lnTo>
                  <a:lnTo>
                    <a:pt x="33401" y="120256"/>
                  </a:lnTo>
                  <a:lnTo>
                    <a:pt x="28676" y="114376"/>
                  </a:lnTo>
                  <a:lnTo>
                    <a:pt x="25946" y="106540"/>
                  </a:lnTo>
                  <a:lnTo>
                    <a:pt x="25946" y="86182"/>
                  </a:lnTo>
                  <a:lnTo>
                    <a:pt x="28676" y="77952"/>
                  </a:lnTo>
                  <a:lnTo>
                    <a:pt x="38112" y="66979"/>
                  </a:lnTo>
                  <a:lnTo>
                    <a:pt x="45186" y="64236"/>
                  </a:lnTo>
                  <a:lnTo>
                    <a:pt x="58191" y="64236"/>
                  </a:lnTo>
                  <a:lnTo>
                    <a:pt x="79057" y="74041"/>
                  </a:lnTo>
                  <a:lnTo>
                    <a:pt x="86499" y="56019"/>
                  </a:lnTo>
                  <a:close/>
                </a:path>
                <a:path w="129540" h="149225">
                  <a:moveTo>
                    <a:pt x="128181" y="46609"/>
                  </a:moveTo>
                  <a:lnTo>
                    <a:pt x="102235" y="46609"/>
                  </a:lnTo>
                  <a:lnTo>
                    <a:pt x="102235" y="146507"/>
                  </a:lnTo>
                  <a:lnTo>
                    <a:pt x="128181" y="146507"/>
                  </a:lnTo>
                  <a:lnTo>
                    <a:pt x="128181" y="46609"/>
                  </a:lnTo>
                  <a:close/>
                </a:path>
                <a:path w="129540" h="149225">
                  <a:moveTo>
                    <a:pt x="129387" y="0"/>
                  </a:moveTo>
                  <a:lnTo>
                    <a:pt x="100660" y="0"/>
                  </a:lnTo>
                  <a:lnTo>
                    <a:pt x="100660" y="25069"/>
                  </a:lnTo>
                  <a:lnTo>
                    <a:pt x="129387" y="25069"/>
                  </a:lnTo>
                  <a:lnTo>
                    <a:pt x="129387" y="0"/>
                  </a:lnTo>
                  <a:close/>
                </a:path>
              </a:pathLst>
            </a:custGeom>
            <a:solidFill>
              <a:srgbClr val="56565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31850" y="764394"/>
              <a:ext cx="103017" cy="15708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456100" y="817279"/>
              <a:ext cx="94000" cy="10185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938940" y="411923"/>
              <a:ext cx="285120" cy="313690"/>
            </a:xfrm>
            <a:prstGeom prst="rect">
              <a:avLst/>
            </a:prstGeom>
          </p:spPr>
        </p:pic>
      </p:grpSp>
      <p:grpSp>
        <p:nvGrpSpPr>
          <p:cNvPr id="13" name="object 13" descr=""/>
          <p:cNvGrpSpPr/>
          <p:nvPr/>
        </p:nvGrpSpPr>
        <p:grpSpPr>
          <a:xfrm>
            <a:off x="9933829" y="1012752"/>
            <a:ext cx="295910" cy="26034"/>
            <a:chOff x="9933829" y="1012752"/>
            <a:chExt cx="295910" cy="26034"/>
          </a:xfrm>
        </p:grpSpPr>
        <p:sp>
          <p:nvSpPr>
            <p:cNvPr id="14" name="object 14" descr=""/>
            <p:cNvSpPr/>
            <p:nvPr/>
          </p:nvSpPr>
          <p:spPr>
            <a:xfrm>
              <a:off x="9933829" y="1012752"/>
              <a:ext cx="147955" cy="26034"/>
            </a:xfrm>
            <a:custGeom>
              <a:avLst/>
              <a:gdLst/>
              <a:ahLst/>
              <a:cxnLst/>
              <a:rect l="l" t="t" r="r" b="b"/>
              <a:pathLst>
                <a:path w="147954" h="26034">
                  <a:moveTo>
                    <a:pt x="147879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147879" y="25458"/>
                  </a:lnTo>
                  <a:lnTo>
                    <a:pt x="147879" y="0"/>
                  </a:lnTo>
                  <a:close/>
                </a:path>
              </a:pathLst>
            </a:custGeom>
            <a:solidFill>
              <a:srgbClr val="FFC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0081708" y="1012752"/>
              <a:ext cx="74295" cy="26034"/>
            </a:xfrm>
            <a:custGeom>
              <a:avLst/>
              <a:gdLst/>
              <a:ahLst/>
              <a:cxnLst/>
              <a:rect l="l" t="t" r="r" b="b"/>
              <a:pathLst>
                <a:path w="74295" h="26034">
                  <a:moveTo>
                    <a:pt x="73936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73936" y="25458"/>
                  </a:lnTo>
                  <a:lnTo>
                    <a:pt x="73936" y="0"/>
                  </a:lnTo>
                  <a:close/>
                </a:path>
              </a:pathLst>
            </a:custGeom>
            <a:solidFill>
              <a:srgbClr val="00308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0155645" y="1012752"/>
              <a:ext cx="74295" cy="26034"/>
            </a:xfrm>
            <a:custGeom>
              <a:avLst/>
              <a:gdLst/>
              <a:ahLst/>
              <a:cxnLst/>
              <a:rect l="l" t="t" r="r" b="b"/>
              <a:pathLst>
                <a:path w="74295" h="26034">
                  <a:moveTo>
                    <a:pt x="73921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73921" y="25458"/>
                  </a:lnTo>
                  <a:lnTo>
                    <a:pt x="73921" y="0"/>
                  </a:lnTo>
                  <a:close/>
                </a:path>
              </a:pathLst>
            </a:custGeom>
            <a:solidFill>
              <a:srgbClr val="D70024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7" name="object 1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98851" y="1117132"/>
            <a:ext cx="10921461" cy="54568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778994" y="274321"/>
            <a:ext cx="1080135" cy="835660"/>
            <a:chOff x="10778994" y="274321"/>
            <a:chExt cx="1080135" cy="83566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12376" y="927489"/>
              <a:ext cx="153981" cy="10719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78994" y="274321"/>
              <a:ext cx="1079617" cy="835186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9616439" y="411923"/>
            <a:ext cx="934085" cy="509905"/>
            <a:chOff x="9616439" y="411923"/>
            <a:chExt cx="934085" cy="509905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16439" y="774969"/>
              <a:ext cx="216704" cy="14650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59100" y="819236"/>
              <a:ext cx="92821" cy="10224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73159" y="817279"/>
              <a:ext cx="188777" cy="10419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0182796" y="772629"/>
              <a:ext cx="129539" cy="149225"/>
            </a:xfrm>
            <a:custGeom>
              <a:avLst/>
              <a:gdLst/>
              <a:ahLst/>
              <a:cxnLst/>
              <a:rect l="l" t="t" r="r" b="b"/>
              <a:pathLst>
                <a:path w="129540" h="149225">
                  <a:moveTo>
                    <a:pt x="86499" y="56019"/>
                  </a:moveTo>
                  <a:lnTo>
                    <a:pt x="58191" y="44653"/>
                  </a:lnTo>
                  <a:lnTo>
                    <a:pt x="51904" y="44653"/>
                  </a:lnTo>
                  <a:lnTo>
                    <a:pt x="13995" y="58216"/>
                  </a:lnTo>
                  <a:lnTo>
                    <a:pt x="0" y="95973"/>
                  </a:lnTo>
                  <a:lnTo>
                    <a:pt x="368" y="103670"/>
                  </a:lnTo>
                  <a:lnTo>
                    <a:pt x="18834" y="138607"/>
                  </a:lnTo>
                  <a:lnTo>
                    <a:pt x="51904" y="148856"/>
                  </a:lnTo>
                  <a:lnTo>
                    <a:pt x="58191" y="148856"/>
                  </a:lnTo>
                  <a:lnTo>
                    <a:pt x="64477" y="147675"/>
                  </a:lnTo>
                  <a:lnTo>
                    <a:pt x="70777" y="145326"/>
                  </a:lnTo>
                  <a:lnTo>
                    <a:pt x="77063" y="143370"/>
                  </a:lnTo>
                  <a:lnTo>
                    <a:pt x="82575" y="140627"/>
                  </a:lnTo>
                  <a:lnTo>
                    <a:pt x="86499" y="137109"/>
                  </a:lnTo>
                  <a:lnTo>
                    <a:pt x="79057" y="119087"/>
                  </a:lnTo>
                  <a:lnTo>
                    <a:pt x="75488" y="122212"/>
                  </a:lnTo>
                  <a:lnTo>
                    <a:pt x="71145" y="124561"/>
                  </a:lnTo>
                  <a:lnTo>
                    <a:pt x="66840" y="126517"/>
                  </a:lnTo>
                  <a:lnTo>
                    <a:pt x="62128" y="128092"/>
                  </a:lnTo>
                  <a:lnTo>
                    <a:pt x="58191" y="128879"/>
                  </a:lnTo>
                  <a:lnTo>
                    <a:pt x="45186" y="128879"/>
                  </a:lnTo>
                  <a:lnTo>
                    <a:pt x="38112" y="125742"/>
                  </a:lnTo>
                  <a:lnTo>
                    <a:pt x="33401" y="120256"/>
                  </a:lnTo>
                  <a:lnTo>
                    <a:pt x="28676" y="114376"/>
                  </a:lnTo>
                  <a:lnTo>
                    <a:pt x="25946" y="106540"/>
                  </a:lnTo>
                  <a:lnTo>
                    <a:pt x="25946" y="86182"/>
                  </a:lnTo>
                  <a:lnTo>
                    <a:pt x="28676" y="77952"/>
                  </a:lnTo>
                  <a:lnTo>
                    <a:pt x="38112" y="66979"/>
                  </a:lnTo>
                  <a:lnTo>
                    <a:pt x="45186" y="64236"/>
                  </a:lnTo>
                  <a:lnTo>
                    <a:pt x="58191" y="64236"/>
                  </a:lnTo>
                  <a:lnTo>
                    <a:pt x="79057" y="74041"/>
                  </a:lnTo>
                  <a:lnTo>
                    <a:pt x="86499" y="56019"/>
                  </a:lnTo>
                  <a:close/>
                </a:path>
                <a:path w="129540" h="149225">
                  <a:moveTo>
                    <a:pt x="128181" y="46609"/>
                  </a:moveTo>
                  <a:lnTo>
                    <a:pt x="102235" y="46609"/>
                  </a:lnTo>
                  <a:lnTo>
                    <a:pt x="102235" y="146507"/>
                  </a:lnTo>
                  <a:lnTo>
                    <a:pt x="128181" y="146507"/>
                  </a:lnTo>
                  <a:lnTo>
                    <a:pt x="128181" y="46609"/>
                  </a:lnTo>
                  <a:close/>
                </a:path>
                <a:path w="129540" h="149225">
                  <a:moveTo>
                    <a:pt x="129387" y="0"/>
                  </a:moveTo>
                  <a:lnTo>
                    <a:pt x="100660" y="0"/>
                  </a:lnTo>
                  <a:lnTo>
                    <a:pt x="100660" y="25069"/>
                  </a:lnTo>
                  <a:lnTo>
                    <a:pt x="129387" y="25069"/>
                  </a:lnTo>
                  <a:lnTo>
                    <a:pt x="129387" y="0"/>
                  </a:lnTo>
                  <a:close/>
                </a:path>
              </a:pathLst>
            </a:custGeom>
            <a:solidFill>
              <a:srgbClr val="56565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31850" y="764394"/>
              <a:ext cx="103017" cy="15708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456100" y="817279"/>
              <a:ext cx="94000" cy="10185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938940" y="411923"/>
              <a:ext cx="285120" cy="313690"/>
            </a:xfrm>
            <a:prstGeom prst="rect">
              <a:avLst/>
            </a:prstGeom>
          </p:spPr>
        </p:pic>
      </p:grpSp>
      <p:grpSp>
        <p:nvGrpSpPr>
          <p:cNvPr id="13" name="object 13" descr=""/>
          <p:cNvGrpSpPr/>
          <p:nvPr/>
        </p:nvGrpSpPr>
        <p:grpSpPr>
          <a:xfrm>
            <a:off x="9933829" y="1012752"/>
            <a:ext cx="295910" cy="26034"/>
            <a:chOff x="9933829" y="1012752"/>
            <a:chExt cx="295910" cy="26034"/>
          </a:xfrm>
        </p:grpSpPr>
        <p:sp>
          <p:nvSpPr>
            <p:cNvPr id="14" name="object 14" descr=""/>
            <p:cNvSpPr/>
            <p:nvPr/>
          </p:nvSpPr>
          <p:spPr>
            <a:xfrm>
              <a:off x="9933829" y="1012752"/>
              <a:ext cx="147955" cy="26034"/>
            </a:xfrm>
            <a:custGeom>
              <a:avLst/>
              <a:gdLst/>
              <a:ahLst/>
              <a:cxnLst/>
              <a:rect l="l" t="t" r="r" b="b"/>
              <a:pathLst>
                <a:path w="147954" h="26034">
                  <a:moveTo>
                    <a:pt x="147879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147879" y="25458"/>
                  </a:lnTo>
                  <a:lnTo>
                    <a:pt x="147879" y="0"/>
                  </a:lnTo>
                  <a:close/>
                </a:path>
              </a:pathLst>
            </a:custGeom>
            <a:solidFill>
              <a:srgbClr val="FFC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0081708" y="1012752"/>
              <a:ext cx="74295" cy="26034"/>
            </a:xfrm>
            <a:custGeom>
              <a:avLst/>
              <a:gdLst/>
              <a:ahLst/>
              <a:cxnLst/>
              <a:rect l="l" t="t" r="r" b="b"/>
              <a:pathLst>
                <a:path w="74295" h="26034">
                  <a:moveTo>
                    <a:pt x="73936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73936" y="25458"/>
                  </a:lnTo>
                  <a:lnTo>
                    <a:pt x="73936" y="0"/>
                  </a:lnTo>
                  <a:close/>
                </a:path>
              </a:pathLst>
            </a:custGeom>
            <a:solidFill>
              <a:srgbClr val="00308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0155645" y="1012752"/>
              <a:ext cx="74295" cy="26034"/>
            </a:xfrm>
            <a:custGeom>
              <a:avLst/>
              <a:gdLst/>
              <a:ahLst/>
              <a:cxnLst/>
              <a:rect l="l" t="t" r="r" b="b"/>
              <a:pathLst>
                <a:path w="74295" h="26034">
                  <a:moveTo>
                    <a:pt x="73921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73921" y="25458"/>
                  </a:lnTo>
                  <a:lnTo>
                    <a:pt x="73921" y="0"/>
                  </a:lnTo>
                  <a:close/>
                </a:path>
              </a:pathLst>
            </a:custGeom>
            <a:solidFill>
              <a:srgbClr val="D70024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7" name="object 1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119879" y="492759"/>
            <a:ext cx="4066539" cy="3243580"/>
          </a:xfrm>
          <a:prstGeom prst="rect">
            <a:avLst/>
          </a:prstGeom>
        </p:spPr>
      </p:pic>
      <p:grpSp>
        <p:nvGrpSpPr>
          <p:cNvPr id="18" name="object 18" descr=""/>
          <p:cNvGrpSpPr/>
          <p:nvPr/>
        </p:nvGrpSpPr>
        <p:grpSpPr>
          <a:xfrm>
            <a:off x="567924" y="833981"/>
            <a:ext cx="1546860" cy="389255"/>
            <a:chOff x="567924" y="833981"/>
            <a:chExt cx="1546860" cy="389255"/>
          </a:xfrm>
        </p:grpSpPr>
        <p:pic>
          <p:nvPicPr>
            <p:cNvPr id="19" name="object 1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7924" y="833981"/>
              <a:ext cx="1546644" cy="389123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01979" y="840739"/>
              <a:ext cx="1480820" cy="327660"/>
            </a:xfrm>
            <a:prstGeom prst="rect">
              <a:avLst/>
            </a:prstGeom>
          </p:spPr>
        </p:pic>
      </p:grpSp>
      <p:sp>
        <p:nvSpPr>
          <p:cNvPr id="21" name="object 21" descr=""/>
          <p:cNvSpPr txBox="1"/>
          <p:nvPr/>
        </p:nvSpPr>
        <p:spPr>
          <a:xfrm>
            <a:off x="756919" y="876617"/>
            <a:ext cx="132842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Hidrometeorológicos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744537" y="1163637"/>
            <a:ext cx="1553845" cy="484505"/>
            <a:chOff x="744537" y="1163637"/>
            <a:chExt cx="1553845" cy="484505"/>
          </a:xfrm>
        </p:grpSpPr>
        <p:sp>
          <p:nvSpPr>
            <p:cNvPr id="23" name="object 23" descr=""/>
            <p:cNvSpPr/>
            <p:nvPr/>
          </p:nvSpPr>
          <p:spPr>
            <a:xfrm>
              <a:off x="749300" y="1168400"/>
              <a:ext cx="152400" cy="284480"/>
            </a:xfrm>
            <a:custGeom>
              <a:avLst/>
              <a:gdLst/>
              <a:ahLst/>
              <a:cxnLst/>
              <a:rect l="l" t="t" r="r" b="b"/>
              <a:pathLst>
                <a:path w="152400" h="284480">
                  <a:moveTo>
                    <a:pt x="0" y="0"/>
                  </a:moveTo>
                  <a:lnTo>
                    <a:pt x="0" y="284479"/>
                  </a:lnTo>
                  <a:lnTo>
                    <a:pt x="152400" y="284479"/>
                  </a:lnTo>
                </a:path>
              </a:pathLst>
            </a:custGeom>
            <a:ln w="9525">
              <a:solidFill>
                <a:srgbClr val="38869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901700" y="1262380"/>
              <a:ext cx="1391920" cy="381000"/>
            </a:xfrm>
            <a:custGeom>
              <a:avLst/>
              <a:gdLst/>
              <a:ahLst/>
              <a:cxnLst/>
              <a:rect l="l" t="t" r="r" b="b"/>
              <a:pathLst>
                <a:path w="1391920" h="381000">
                  <a:moveTo>
                    <a:pt x="1353820" y="0"/>
                  </a:moveTo>
                  <a:lnTo>
                    <a:pt x="38100" y="0"/>
                  </a:lnTo>
                  <a:lnTo>
                    <a:pt x="23268" y="2988"/>
                  </a:lnTo>
                  <a:lnTo>
                    <a:pt x="11158" y="11144"/>
                  </a:lnTo>
                  <a:lnTo>
                    <a:pt x="2993" y="23252"/>
                  </a:lnTo>
                  <a:lnTo>
                    <a:pt x="0" y="38100"/>
                  </a:lnTo>
                  <a:lnTo>
                    <a:pt x="0" y="342900"/>
                  </a:lnTo>
                  <a:lnTo>
                    <a:pt x="2993" y="357747"/>
                  </a:lnTo>
                  <a:lnTo>
                    <a:pt x="11158" y="369855"/>
                  </a:lnTo>
                  <a:lnTo>
                    <a:pt x="23268" y="378011"/>
                  </a:lnTo>
                  <a:lnTo>
                    <a:pt x="38100" y="381000"/>
                  </a:lnTo>
                  <a:lnTo>
                    <a:pt x="1353820" y="381000"/>
                  </a:lnTo>
                  <a:lnTo>
                    <a:pt x="1368667" y="378011"/>
                  </a:lnTo>
                  <a:lnTo>
                    <a:pt x="1380775" y="369855"/>
                  </a:lnTo>
                  <a:lnTo>
                    <a:pt x="1388931" y="357747"/>
                  </a:lnTo>
                  <a:lnTo>
                    <a:pt x="1391920" y="342900"/>
                  </a:lnTo>
                  <a:lnTo>
                    <a:pt x="1391920" y="38100"/>
                  </a:lnTo>
                  <a:lnTo>
                    <a:pt x="1388931" y="23252"/>
                  </a:lnTo>
                  <a:lnTo>
                    <a:pt x="1380775" y="11144"/>
                  </a:lnTo>
                  <a:lnTo>
                    <a:pt x="1368667" y="2988"/>
                  </a:lnTo>
                  <a:lnTo>
                    <a:pt x="1353820" y="0"/>
                  </a:lnTo>
                  <a:close/>
                </a:path>
              </a:pathLst>
            </a:custGeom>
            <a:solidFill>
              <a:srgbClr val="CDE0E8">
                <a:alpha val="897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901700" y="1262380"/>
              <a:ext cx="1391920" cy="381000"/>
            </a:xfrm>
            <a:custGeom>
              <a:avLst/>
              <a:gdLst/>
              <a:ahLst/>
              <a:cxnLst/>
              <a:rect l="l" t="t" r="r" b="b"/>
              <a:pathLst>
                <a:path w="1391920" h="381000">
                  <a:moveTo>
                    <a:pt x="0" y="38100"/>
                  </a:moveTo>
                  <a:lnTo>
                    <a:pt x="2993" y="23252"/>
                  </a:lnTo>
                  <a:lnTo>
                    <a:pt x="11158" y="11144"/>
                  </a:lnTo>
                  <a:lnTo>
                    <a:pt x="23268" y="2988"/>
                  </a:lnTo>
                  <a:lnTo>
                    <a:pt x="38100" y="0"/>
                  </a:lnTo>
                  <a:lnTo>
                    <a:pt x="1353820" y="0"/>
                  </a:lnTo>
                  <a:lnTo>
                    <a:pt x="1368667" y="2988"/>
                  </a:lnTo>
                  <a:lnTo>
                    <a:pt x="1380775" y="11144"/>
                  </a:lnTo>
                  <a:lnTo>
                    <a:pt x="1388931" y="23252"/>
                  </a:lnTo>
                  <a:lnTo>
                    <a:pt x="1391920" y="38100"/>
                  </a:lnTo>
                  <a:lnTo>
                    <a:pt x="1391920" y="342900"/>
                  </a:lnTo>
                  <a:lnTo>
                    <a:pt x="1388931" y="357747"/>
                  </a:lnTo>
                  <a:lnTo>
                    <a:pt x="1380775" y="369855"/>
                  </a:lnTo>
                  <a:lnTo>
                    <a:pt x="1368667" y="378011"/>
                  </a:lnTo>
                  <a:lnTo>
                    <a:pt x="1353820" y="381000"/>
                  </a:lnTo>
                  <a:lnTo>
                    <a:pt x="38100" y="381000"/>
                  </a:lnTo>
                  <a:lnTo>
                    <a:pt x="23268" y="378011"/>
                  </a:lnTo>
                  <a:lnTo>
                    <a:pt x="11158" y="369855"/>
                  </a:lnTo>
                  <a:lnTo>
                    <a:pt x="2993" y="357747"/>
                  </a:lnTo>
                  <a:lnTo>
                    <a:pt x="0" y="342900"/>
                  </a:lnTo>
                  <a:lnTo>
                    <a:pt x="0" y="38100"/>
                  </a:lnTo>
                  <a:close/>
                </a:path>
              </a:pathLst>
            </a:custGeom>
            <a:ln w="9525">
              <a:solidFill>
                <a:srgbClr val="48AC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1330325" y="1310957"/>
            <a:ext cx="5314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Calibri"/>
                <a:cs typeface="Calibri"/>
              </a:rPr>
              <a:t>Helada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744537" y="1163637"/>
            <a:ext cx="1546225" cy="956944"/>
            <a:chOff x="744537" y="1163637"/>
            <a:chExt cx="1546225" cy="956944"/>
          </a:xfrm>
        </p:grpSpPr>
        <p:sp>
          <p:nvSpPr>
            <p:cNvPr id="28" name="object 28" descr=""/>
            <p:cNvSpPr/>
            <p:nvPr/>
          </p:nvSpPr>
          <p:spPr>
            <a:xfrm>
              <a:off x="749300" y="1168400"/>
              <a:ext cx="152400" cy="756920"/>
            </a:xfrm>
            <a:custGeom>
              <a:avLst/>
              <a:gdLst/>
              <a:ahLst/>
              <a:cxnLst/>
              <a:rect l="l" t="t" r="r" b="b"/>
              <a:pathLst>
                <a:path w="152400" h="756919">
                  <a:moveTo>
                    <a:pt x="0" y="0"/>
                  </a:moveTo>
                  <a:lnTo>
                    <a:pt x="0" y="756920"/>
                  </a:lnTo>
                  <a:lnTo>
                    <a:pt x="152400" y="756920"/>
                  </a:lnTo>
                </a:path>
              </a:pathLst>
            </a:custGeom>
            <a:ln w="9525">
              <a:solidFill>
                <a:srgbClr val="38869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901700" y="1737359"/>
              <a:ext cx="1384300" cy="378460"/>
            </a:xfrm>
            <a:custGeom>
              <a:avLst/>
              <a:gdLst/>
              <a:ahLst/>
              <a:cxnLst/>
              <a:rect l="l" t="t" r="r" b="b"/>
              <a:pathLst>
                <a:path w="1384300" h="378460">
                  <a:moveTo>
                    <a:pt x="1346454" y="0"/>
                  </a:moveTo>
                  <a:lnTo>
                    <a:pt x="37846" y="0"/>
                  </a:lnTo>
                  <a:lnTo>
                    <a:pt x="23113" y="2966"/>
                  </a:lnTo>
                  <a:lnTo>
                    <a:pt x="11083" y="11064"/>
                  </a:lnTo>
                  <a:lnTo>
                    <a:pt x="2973" y="23092"/>
                  </a:lnTo>
                  <a:lnTo>
                    <a:pt x="0" y="37845"/>
                  </a:lnTo>
                  <a:lnTo>
                    <a:pt x="0" y="340613"/>
                  </a:lnTo>
                  <a:lnTo>
                    <a:pt x="2973" y="355367"/>
                  </a:lnTo>
                  <a:lnTo>
                    <a:pt x="11083" y="367395"/>
                  </a:lnTo>
                  <a:lnTo>
                    <a:pt x="23113" y="375493"/>
                  </a:lnTo>
                  <a:lnTo>
                    <a:pt x="37846" y="378460"/>
                  </a:lnTo>
                  <a:lnTo>
                    <a:pt x="1346454" y="378460"/>
                  </a:lnTo>
                  <a:lnTo>
                    <a:pt x="1361207" y="375493"/>
                  </a:lnTo>
                  <a:lnTo>
                    <a:pt x="1373235" y="367395"/>
                  </a:lnTo>
                  <a:lnTo>
                    <a:pt x="1381333" y="355367"/>
                  </a:lnTo>
                  <a:lnTo>
                    <a:pt x="1384300" y="340613"/>
                  </a:lnTo>
                  <a:lnTo>
                    <a:pt x="1384300" y="37845"/>
                  </a:lnTo>
                  <a:lnTo>
                    <a:pt x="1381333" y="23092"/>
                  </a:lnTo>
                  <a:lnTo>
                    <a:pt x="1373235" y="11064"/>
                  </a:lnTo>
                  <a:lnTo>
                    <a:pt x="1361207" y="2966"/>
                  </a:lnTo>
                  <a:lnTo>
                    <a:pt x="1346454" y="0"/>
                  </a:lnTo>
                  <a:close/>
                </a:path>
              </a:pathLst>
            </a:custGeom>
            <a:solidFill>
              <a:srgbClr val="CDE0E8">
                <a:alpha val="897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901700" y="1737359"/>
              <a:ext cx="1384300" cy="378460"/>
            </a:xfrm>
            <a:custGeom>
              <a:avLst/>
              <a:gdLst/>
              <a:ahLst/>
              <a:cxnLst/>
              <a:rect l="l" t="t" r="r" b="b"/>
              <a:pathLst>
                <a:path w="1384300" h="378460">
                  <a:moveTo>
                    <a:pt x="0" y="37845"/>
                  </a:moveTo>
                  <a:lnTo>
                    <a:pt x="2973" y="23092"/>
                  </a:lnTo>
                  <a:lnTo>
                    <a:pt x="11083" y="11064"/>
                  </a:lnTo>
                  <a:lnTo>
                    <a:pt x="23113" y="2966"/>
                  </a:lnTo>
                  <a:lnTo>
                    <a:pt x="37846" y="0"/>
                  </a:lnTo>
                  <a:lnTo>
                    <a:pt x="1346454" y="0"/>
                  </a:lnTo>
                  <a:lnTo>
                    <a:pt x="1361207" y="2966"/>
                  </a:lnTo>
                  <a:lnTo>
                    <a:pt x="1373235" y="11064"/>
                  </a:lnTo>
                  <a:lnTo>
                    <a:pt x="1381333" y="23092"/>
                  </a:lnTo>
                  <a:lnTo>
                    <a:pt x="1384300" y="37845"/>
                  </a:lnTo>
                  <a:lnTo>
                    <a:pt x="1384300" y="340613"/>
                  </a:lnTo>
                  <a:lnTo>
                    <a:pt x="1381333" y="355367"/>
                  </a:lnTo>
                  <a:lnTo>
                    <a:pt x="1373235" y="367395"/>
                  </a:lnTo>
                  <a:lnTo>
                    <a:pt x="1361207" y="375493"/>
                  </a:lnTo>
                  <a:lnTo>
                    <a:pt x="1346454" y="378460"/>
                  </a:lnTo>
                  <a:lnTo>
                    <a:pt x="37846" y="378460"/>
                  </a:lnTo>
                  <a:lnTo>
                    <a:pt x="23113" y="375493"/>
                  </a:lnTo>
                  <a:lnTo>
                    <a:pt x="11083" y="367395"/>
                  </a:lnTo>
                  <a:lnTo>
                    <a:pt x="2973" y="355367"/>
                  </a:lnTo>
                  <a:lnTo>
                    <a:pt x="0" y="340613"/>
                  </a:lnTo>
                  <a:lnTo>
                    <a:pt x="0" y="37845"/>
                  </a:lnTo>
                  <a:close/>
                </a:path>
              </a:pathLst>
            </a:custGeom>
            <a:ln w="9525">
              <a:solidFill>
                <a:srgbClr val="48AC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 descr=""/>
          <p:cNvSpPr txBox="1"/>
          <p:nvPr/>
        </p:nvSpPr>
        <p:spPr>
          <a:xfrm>
            <a:off x="1233805" y="1689036"/>
            <a:ext cx="715645" cy="433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600"/>
              </a:lnSpc>
              <a:spcBef>
                <a:spcPts val="100"/>
              </a:spcBef>
            </a:pPr>
            <a:r>
              <a:rPr dirty="0" sz="1400" spc="-25">
                <a:latin typeface="Calibri"/>
                <a:cs typeface="Calibri"/>
              </a:rPr>
              <a:t>Tormenta</a:t>
            </a:r>
            <a:endParaRPr sz="1400">
              <a:latin typeface="Calibri"/>
              <a:cs typeface="Calibri"/>
            </a:endParaRPr>
          </a:p>
          <a:p>
            <a:pPr marL="50800">
              <a:lnSpc>
                <a:spcPts val="1600"/>
              </a:lnSpc>
            </a:pPr>
            <a:r>
              <a:rPr dirty="0" sz="1400" spc="-10">
                <a:latin typeface="Calibri"/>
                <a:cs typeface="Calibri"/>
              </a:rPr>
              <a:t>eléctrica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744537" y="1163637"/>
            <a:ext cx="1548765" cy="1431925"/>
            <a:chOff x="744537" y="1163637"/>
            <a:chExt cx="1548765" cy="1431925"/>
          </a:xfrm>
        </p:grpSpPr>
        <p:sp>
          <p:nvSpPr>
            <p:cNvPr id="33" name="object 33" descr=""/>
            <p:cNvSpPr/>
            <p:nvPr/>
          </p:nvSpPr>
          <p:spPr>
            <a:xfrm>
              <a:off x="749300" y="1168400"/>
              <a:ext cx="152400" cy="1231900"/>
            </a:xfrm>
            <a:custGeom>
              <a:avLst/>
              <a:gdLst/>
              <a:ahLst/>
              <a:cxnLst/>
              <a:rect l="l" t="t" r="r" b="b"/>
              <a:pathLst>
                <a:path w="152400" h="1231900">
                  <a:moveTo>
                    <a:pt x="0" y="0"/>
                  </a:moveTo>
                  <a:lnTo>
                    <a:pt x="0" y="1231900"/>
                  </a:lnTo>
                  <a:lnTo>
                    <a:pt x="152400" y="1231900"/>
                  </a:lnTo>
                </a:path>
              </a:pathLst>
            </a:custGeom>
            <a:ln w="9525">
              <a:solidFill>
                <a:srgbClr val="38869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901700" y="2209800"/>
              <a:ext cx="1386840" cy="381000"/>
            </a:xfrm>
            <a:custGeom>
              <a:avLst/>
              <a:gdLst/>
              <a:ahLst/>
              <a:cxnLst/>
              <a:rect l="l" t="t" r="r" b="b"/>
              <a:pathLst>
                <a:path w="1386839" h="381000">
                  <a:moveTo>
                    <a:pt x="1348739" y="0"/>
                  </a:moveTo>
                  <a:lnTo>
                    <a:pt x="38100" y="0"/>
                  </a:lnTo>
                  <a:lnTo>
                    <a:pt x="23268" y="2988"/>
                  </a:lnTo>
                  <a:lnTo>
                    <a:pt x="11158" y="11144"/>
                  </a:lnTo>
                  <a:lnTo>
                    <a:pt x="2993" y="23252"/>
                  </a:lnTo>
                  <a:lnTo>
                    <a:pt x="0" y="38100"/>
                  </a:lnTo>
                  <a:lnTo>
                    <a:pt x="0" y="342900"/>
                  </a:lnTo>
                  <a:lnTo>
                    <a:pt x="2993" y="357747"/>
                  </a:lnTo>
                  <a:lnTo>
                    <a:pt x="11158" y="369855"/>
                  </a:lnTo>
                  <a:lnTo>
                    <a:pt x="23268" y="378011"/>
                  </a:lnTo>
                  <a:lnTo>
                    <a:pt x="38100" y="381000"/>
                  </a:lnTo>
                  <a:lnTo>
                    <a:pt x="1348739" y="381000"/>
                  </a:lnTo>
                  <a:lnTo>
                    <a:pt x="1363587" y="378011"/>
                  </a:lnTo>
                  <a:lnTo>
                    <a:pt x="1375695" y="369855"/>
                  </a:lnTo>
                  <a:lnTo>
                    <a:pt x="1383851" y="357747"/>
                  </a:lnTo>
                  <a:lnTo>
                    <a:pt x="1386839" y="342900"/>
                  </a:lnTo>
                  <a:lnTo>
                    <a:pt x="1386839" y="38100"/>
                  </a:lnTo>
                  <a:lnTo>
                    <a:pt x="1383851" y="23252"/>
                  </a:lnTo>
                  <a:lnTo>
                    <a:pt x="1375695" y="11144"/>
                  </a:lnTo>
                  <a:lnTo>
                    <a:pt x="1363587" y="2988"/>
                  </a:lnTo>
                  <a:lnTo>
                    <a:pt x="1348739" y="0"/>
                  </a:lnTo>
                  <a:close/>
                </a:path>
              </a:pathLst>
            </a:custGeom>
            <a:solidFill>
              <a:srgbClr val="CDE0E8">
                <a:alpha val="897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901700" y="2209800"/>
              <a:ext cx="1386840" cy="381000"/>
            </a:xfrm>
            <a:custGeom>
              <a:avLst/>
              <a:gdLst/>
              <a:ahLst/>
              <a:cxnLst/>
              <a:rect l="l" t="t" r="r" b="b"/>
              <a:pathLst>
                <a:path w="1386839" h="381000">
                  <a:moveTo>
                    <a:pt x="0" y="38100"/>
                  </a:moveTo>
                  <a:lnTo>
                    <a:pt x="2993" y="23252"/>
                  </a:lnTo>
                  <a:lnTo>
                    <a:pt x="11158" y="11144"/>
                  </a:lnTo>
                  <a:lnTo>
                    <a:pt x="23268" y="2988"/>
                  </a:lnTo>
                  <a:lnTo>
                    <a:pt x="38100" y="0"/>
                  </a:lnTo>
                  <a:lnTo>
                    <a:pt x="1348739" y="0"/>
                  </a:lnTo>
                  <a:lnTo>
                    <a:pt x="1363587" y="2988"/>
                  </a:lnTo>
                  <a:lnTo>
                    <a:pt x="1375695" y="11144"/>
                  </a:lnTo>
                  <a:lnTo>
                    <a:pt x="1383851" y="23252"/>
                  </a:lnTo>
                  <a:lnTo>
                    <a:pt x="1386839" y="38100"/>
                  </a:lnTo>
                  <a:lnTo>
                    <a:pt x="1386839" y="342900"/>
                  </a:lnTo>
                  <a:lnTo>
                    <a:pt x="1383851" y="357747"/>
                  </a:lnTo>
                  <a:lnTo>
                    <a:pt x="1375695" y="369855"/>
                  </a:lnTo>
                  <a:lnTo>
                    <a:pt x="1363587" y="378011"/>
                  </a:lnTo>
                  <a:lnTo>
                    <a:pt x="1348739" y="381000"/>
                  </a:lnTo>
                  <a:lnTo>
                    <a:pt x="38100" y="381000"/>
                  </a:lnTo>
                  <a:lnTo>
                    <a:pt x="23268" y="378011"/>
                  </a:lnTo>
                  <a:lnTo>
                    <a:pt x="11158" y="369855"/>
                  </a:lnTo>
                  <a:lnTo>
                    <a:pt x="2993" y="357747"/>
                  </a:lnTo>
                  <a:lnTo>
                    <a:pt x="0" y="342900"/>
                  </a:lnTo>
                  <a:lnTo>
                    <a:pt x="0" y="38100"/>
                  </a:lnTo>
                  <a:close/>
                </a:path>
              </a:pathLst>
            </a:custGeom>
            <a:ln w="9525">
              <a:solidFill>
                <a:srgbClr val="48AC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1251267" y="2259266"/>
            <a:ext cx="68580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Calibri"/>
                <a:cs typeface="Calibri"/>
              </a:rPr>
              <a:t>Vendaval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7" name="object 37" descr=""/>
          <p:cNvGrpSpPr/>
          <p:nvPr/>
        </p:nvGrpSpPr>
        <p:grpSpPr>
          <a:xfrm>
            <a:off x="744537" y="1163637"/>
            <a:ext cx="1548765" cy="1904364"/>
            <a:chOff x="744537" y="1163637"/>
            <a:chExt cx="1548765" cy="1904364"/>
          </a:xfrm>
        </p:grpSpPr>
        <p:sp>
          <p:nvSpPr>
            <p:cNvPr id="38" name="object 38" descr=""/>
            <p:cNvSpPr/>
            <p:nvPr/>
          </p:nvSpPr>
          <p:spPr>
            <a:xfrm>
              <a:off x="749300" y="1168400"/>
              <a:ext cx="152400" cy="1706880"/>
            </a:xfrm>
            <a:custGeom>
              <a:avLst/>
              <a:gdLst/>
              <a:ahLst/>
              <a:cxnLst/>
              <a:rect l="l" t="t" r="r" b="b"/>
              <a:pathLst>
                <a:path w="152400" h="1706880">
                  <a:moveTo>
                    <a:pt x="0" y="0"/>
                  </a:moveTo>
                  <a:lnTo>
                    <a:pt x="0" y="1706879"/>
                  </a:lnTo>
                  <a:lnTo>
                    <a:pt x="152400" y="1706879"/>
                  </a:lnTo>
                </a:path>
              </a:pathLst>
            </a:custGeom>
            <a:ln w="9525">
              <a:solidFill>
                <a:srgbClr val="38869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901700" y="2684780"/>
              <a:ext cx="1386840" cy="378460"/>
            </a:xfrm>
            <a:custGeom>
              <a:avLst/>
              <a:gdLst/>
              <a:ahLst/>
              <a:cxnLst/>
              <a:rect l="l" t="t" r="r" b="b"/>
              <a:pathLst>
                <a:path w="1386839" h="378460">
                  <a:moveTo>
                    <a:pt x="1348994" y="0"/>
                  </a:moveTo>
                  <a:lnTo>
                    <a:pt x="37846" y="0"/>
                  </a:lnTo>
                  <a:lnTo>
                    <a:pt x="23113" y="2966"/>
                  </a:lnTo>
                  <a:lnTo>
                    <a:pt x="11083" y="11064"/>
                  </a:lnTo>
                  <a:lnTo>
                    <a:pt x="2973" y="23092"/>
                  </a:lnTo>
                  <a:lnTo>
                    <a:pt x="0" y="37846"/>
                  </a:lnTo>
                  <a:lnTo>
                    <a:pt x="0" y="340614"/>
                  </a:lnTo>
                  <a:lnTo>
                    <a:pt x="2973" y="355367"/>
                  </a:lnTo>
                  <a:lnTo>
                    <a:pt x="11083" y="367395"/>
                  </a:lnTo>
                  <a:lnTo>
                    <a:pt x="23113" y="375493"/>
                  </a:lnTo>
                  <a:lnTo>
                    <a:pt x="37846" y="378460"/>
                  </a:lnTo>
                  <a:lnTo>
                    <a:pt x="1348994" y="378460"/>
                  </a:lnTo>
                  <a:lnTo>
                    <a:pt x="1363747" y="375493"/>
                  </a:lnTo>
                  <a:lnTo>
                    <a:pt x="1375775" y="367395"/>
                  </a:lnTo>
                  <a:lnTo>
                    <a:pt x="1383873" y="355367"/>
                  </a:lnTo>
                  <a:lnTo>
                    <a:pt x="1386839" y="340614"/>
                  </a:lnTo>
                  <a:lnTo>
                    <a:pt x="1386839" y="37846"/>
                  </a:lnTo>
                  <a:lnTo>
                    <a:pt x="1383873" y="23092"/>
                  </a:lnTo>
                  <a:lnTo>
                    <a:pt x="1375775" y="11064"/>
                  </a:lnTo>
                  <a:lnTo>
                    <a:pt x="1363747" y="2966"/>
                  </a:lnTo>
                  <a:lnTo>
                    <a:pt x="1348994" y="0"/>
                  </a:lnTo>
                  <a:close/>
                </a:path>
              </a:pathLst>
            </a:custGeom>
            <a:solidFill>
              <a:srgbClr val="CDE0E8">
                <a:alpha val="897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901700" y="2684780"/>
              <a:ext cx="1386840" cy="378460"/>
            </a:xfrm>
            <a:custGeom>
              <a:avLst/>
              <a:gdLst/>
              <a:ahLst/>
              <a:cxnLst/>
              <a:rect l="l" t="t" r="r" b="b"/>
              <a:pathLst>
                <a:path w="1386839" h="378460">
                  <a:moveTo>
                    <a:pt x="0" y="37846"/>
                  </a:moveTo>
                  <a:lnTo>
                    <a:pt x="2973" y="23092"/>
                  </a:lnTo>
                  <a:lnTo>
                    <a:pt x="11083" y="11064"/>
                  </a:lnTo>
                  <a:lnTo>
                    <a:pt x="23113" y="2966"/>
                  </a:lnTo>
                  <a:lnTo>
                    <a:pt x="37846" y="0"/>
                  </a:lnTo>
                  <a:lnTo>
                    <a:pt x="1348994" y="0"/>
                  </a:lnTo>
                  <a:lnTo>
                    <a:pt x="1363747" y="2966"/>
                  </a:lnTo>
                  <a:lnTo>
                    <a:pt x="1375775" y="11064"/>
                  </a:lnTo>
                  <a:lnTo>
                    <a:pt x="1383873" y="23092"/>
                  </a:lnTo>
                  <a:lnTo>
                    <a:pt x="1386839" y="37846"/>
                  </a:lnTo>
                  <a:lnTo>
                    <a:pt x="1386839" y="340614"/>
                  </a:lnTo>
                  <a:lnTo>
                    <a:pt x="1383873" y="355367"/>
                  </a:lnTo>
                  <a:lnTo>
                    <a:pt x="1375775" y="367395"/>
                  </a:lnTo>
                  <a:lnTo>
                    <a:pt x="1363747" y="375493"/>
                  </a:lnTo>
                  <a:lnTo>
                    <a:pt x="1348994" y="378460"/>
                  </a:lnTo>
                  <a:lnTo>
                    <a:pt x="37846" y="378460"/>
                  </a:lnTo>
                  <a:lnTo>
                    <a:pt x="23113" y="375493"/>
                  </a:lnTo>
                  <a:lnTo>
                    <a:pt x="11083" y="367395"/>
                  </a:lnTo>
                  <a:lnTo>
                    <a:pt x="2973" y="355367"/>
                  </a:lnTo>
                  <a:lnTo>
                    <a:pt x="0" y="340614"/>
                  </a:lnTo>
                  <a:lnTo>
                    <a:pt x="0" y="37846"/>
                  </a:lnTo>
                  <a:close/>
                </a:path>
              </a:pathLst>
            </a:custGeom>
            <a:ln w="9525">
              <a:solidFill>
                <a:srgbClr val="48AC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 txBox="1"/>
          <p:nvPr/>
        </p:nvSpPr>
        <p:spPr>
          <a:xfrm>
            <a:off x="1068387" y="2733928"/>
            <a:ext cx="10509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Calibri"/>
                <a:cs typeface="Calibri"/>
              </a:rPr>
              <a:t>Ciclón</a:t>
            </a:r>
            <a:r>
              <a:rPr dirty="0" sz="1400" spc="-5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tropical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2" name="object 42" descr=""/>
          <p:cNvGrpSpPr/>
          <p:nvPr/>
        </p:nvGrpSpPr>
        <p:grpSpPr>
          <a:xfrm>
            <a:off x="744537" y="1163637"/>
            <a:ext cx="1546225" cy="2379345"/>
            <a:chOff x="744537" y="1163637"/>
            <a:chExt cx="1546225" cy="2379345"/>
          </a:xfrm>
        </p:grpSpPr>
        <p:sp>
          <p:nvSpPr>
            <p:cNvPr id="43" name="object 43" descr=""/>
            <p:cNvSpPr/>
            <p:nvPr/>
          </p:nvSpPr>
          <p:spPr>
            <a:xfrm>
              <a:off x="749300" y="1168400"/>
              <a:ext cx="152400" cy="2179320"/>
            </a:xfrm>
            <a:custGeom>
              <a:avLst/>
              <a:gdLst/>
              <a:ahLst/>
              <a:cxnLst/>
              <a:rect l="l" t="t" r="r" b="b"/>
              <a:pathLst>
                <a:path w="152400" h="2179320">
                  <a:moveTo>
                    <a:pt x="0" y="0"/>
                  </a:moveTo>
                  <a:lnTo>
                    <a:pt x="0" y="2179320"/>
                  </a:lnTo>
                  <a:lnTo>
                    <a:pt x="152400" y="2179320"/>
                  </a:lnTo>
                </a:path>
              </a:pathLst>
            </a:custGeom>
            <a:ln w="9525">
              <a:solidFill>
                <a:srgbClr val="38869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901700" y="3159760"/>
              <a:ext cx="1384300" cy="378460"/>
            </a:xfrm>
            <a:custGeom>
              <a:avLst/>
              <a:gdLst/>
              <a:ahLst/>
              <a:cxnLst/>
              <a:rect l="l" t="t" r="r" b="b"/>
              <a:pathLst>
                <a:path w="1384300" h="378460">
                  <a:moveTo>
                    <a:pt x="1346454" y="0"/>
                  </a:moveTo>
                  <a:lnTo>
                    <a:pt x="37846" y="0"/>
                  </a:lnTo>
                  <a:lnTo>
                    <a:pt x="23113" y="2966"/>
                  </a:lnTo>
                  <a:lnTo>
                    <a:pt x="11083" y="11064"/>
                  </a:lnTo>
                  <a:lnTo>
                    <a:pt x="2973" y="23092"/>
                  </a:lnTo>
                  <a:lnTo>
                    <a:pt x="0" y="37845"/>
                  </a:lnTo>
                  <a:lnTo>
                    <a:pt x="0" y="340613"/>
                  </a:lnTo>
                  <a:lnTo>
                    <a:pt x="2973" y="355367"/>
                  </a:lnTo>
                  <a:lnTo>
                    <a:pt x="11083" y="367395"/>
                  </a:lnTo>
                  <a:lnTo>
                    <a:pt x="23113" y="375493"/>
                  </a:lnTo>
                  <a:lnTo>
                    <a:pt x="37846" y="378460"/>
                  </a:lnTo>
                  <a:lnTo>
                    <a:pt x="1346454" y="378460"/>
                  </a:lnTo>
                  <a:lnTo>
                    <a:pt x="1361207" y="375493"/>
                  </a:lnTo>
                  <a:lnTo>
                    <a:pt x="1373235" y="367395"/>
                  </a:lnTo>
                  <a:lnTo>
                    <a:pt x="1381333" y="355367"/>
                  </a:lnTo>
                  <a:lnTo>
                    <a:pt x="1384300" y="340613"/>
                  </a:lnTo>
                  <a:lnTo>
                    <a:pt x="1384300" y="37845"/>
                  </a:lnTo>
                  <a:lnTo>
                    <a:pt x="1381333" y="23092"/>
                  </a:lnTo>
                  <a:lnTo>
                    <a:pt x="1373235" y="11064"/>
                  </a:lnTo>
                  <a:lnTo>
                    <a:pt x="1361207" y="2966"/>
                  </a:lnTo>
                  <a:lnTo>
                    <a:pt x="1346454" y="0"/>
                  </a:lnTo>
                  <a:close/>
                </a:path>
              </a:pathLst>
            </a:custGeom>
            <a:solidFill>
              <a:srgbClr val="CDE0E8">
                <a:alpha val="897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901700" y="3159760"/>
              <a:ext cx="1384300" cy="378460"/>
            </a:xfrm>
            <a:custGeom>
              <a:avLst/>
              <a:gdLst/>
              <a:ahLst/>
              <a:cxnLst/>
              <a:rect l="l" t="t" r="r" b="b"/>
              <a:pathLst>
                <a:path w="1384300" h="378460">
                  <a:moveTo>
                    <a:pt x="0" y="37845"/>
                  </a:moveTo>
                  <a:lnTo>
                    <a:pt x="2973" y="23092"/>
                  </a:lnTo>
                  <a:lnTo>
                    <a:pt x="11083" y="11064"/>
                  </a:lnTo>
                  <a:lnTo>
                    <a:pt x="23113" y="2966"/>
                  </a:lnTo>
                  <a:lnTo>
                    <a:pt x="37846" y="0"/>
                  </a:lnTo>
                  <a:lnTo>
                    <a:pt x="1346454" y="0"/>
                  </a:lnTo>
                  <a:lnTo>
                    <a:pt x="1361207" y="2966"/>
                  </a:lnTo>
                  <a:lnTo>
                    <a:pt x="1373235" y="11064"/>
                  </a:lnTo>
                  <a:lnTo>
                    <a:pt x="1381333" y="23092"/>
                  </a:lnTo>
                  <a:lnTo>
                    <a:pt x="1384300" y="37845"/>
                  </a:lnTo>
                  <a:lnTo>
                    <a:pt x="1384300" y="340613"/>
                  </a:lnTo>
                  <a:lnTo>
                    <a:pt x="1381333" y="355367"/>
                  </a:lnTo>
                  <a:lnTo>
                    <a:pt x="1373235" y="367395"/>
                  </a:lnTo>
                  <a:lnTo>
                    <a:pt x="1361207" y="375493"/>
                  </a:lnTo>
                  <a:lnTo>
                    <a:pt x="1346454" y="378460"/>
                  </a:lnTo>
                  <a:lnTo>
                    <a:pt x="37846" y="378460"/>
                  </a:lnTo>
                  <a:lnTo>
                    <a:pt x="23113" y="375493"/>
                  </a:lnTo>
                  <a:lnTo>
                    <a:pt x="11083" y="367395"/>
                  </a:lnTo>
                  <a:lnTo>
                    <a:pt x="2973" y="355367"/>
                  </a:lnTo>
                  <a:lnTo>
                    <a:pt x="0" y="340613"/>
                  </a:lnTo>
                  <a:lnTo>
                    <a:pt x="0" y="37845"/>
                  </a:lnTo>
                  <a:close/>
                </a:path>
              </a:pathLst>
            </a:custGeom>
            <a:ln w="9525">
              <a:solidFill>
                <a:srgbClr val="48AC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 descr=""/>
          <p:cNvSpPr txBox="1"/>
          <p:nvPr/>
        </p:nvSpPr>
        <p:spPr>
          <a:xfrm>
            <a:off x="1216025" y="3207702"/>
            <a:ext cx="75057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Calibri"/>
                <a:cs typeface="Calibri"/>
              </a:rPr>
              <a:t>Granizada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7" name="object 47" descr=""/>
          <p:cNvGrpSpPr/>
          <p:nvPr/>
        </p:nvGrpSpPr>
        <p:grpSpPr>
          <a:xfrm>
            <a:off x="2274817" y="833988"/>
            <a:ext cx="1761489" cy="837565"/>
            <a:chOff x="2274817" y="833988"/>
            <a:chExt cx="1761489" cy="837565"/>
          </a:xfrm>
        </p:grpSpPr>
        <p:pic>
          <p:nvPicPr>
            <p:cNvPr id="48" name="object 4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74817" y="833988"/>
              <a:ext cx="1726959" cy="411970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08859" y="840739"/>
              <a:ext cx="1661160" cy="350520"/>
            </a:xfrm>
            <a:prstGeom prst="rect">
              <a:avLst/>
            </a:prstGeom>
          </p:spPr>
        </p:pic>
        <p:sp>
          <p:nvSpPr>
            <p:cNvPr id="50" name="object 50" descr=""/>
            <p:cNvSpPr/>
            <p:nvPr/>
          </p:nvSpPr>
          <p:spPr>
            <a:xfrm>
              <a:off x="2476500" y="1191259"/>
              <a:ext cx="165100" cy="284480"/>
            </a:xfrm>
            <a:custGeom>
              <a:avLst/>
              <a:gdLst/>
              <a:ahLst/>
              <a:cxnLst/>
              <a:rect l="l" t="t" r="r" b="b"/>
              <a:pathLst>
                <a:path w="165100" h="284480">
                  <a:moveTo>
                    <a:pt x="0" y="0"/>
                  </a:moveTo>
                  <a:lnTo>
                    <a:pt x="0" y="284479"/>
                  </a:lnTo>
                  <a:lnTo>
                    <a:pt x="165100" y="284479"/>
                  </a:lnTo>
                </a:path>
              </a:pathLst>
            </a:custGeom>
            <a:ln w="9525">
              <a:solidFill>
                <a:srgbClr val="38869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2641600" y="1287779"/>
              <a:ext cx="1389380" cy="378460"/>
            </a:xfrm>
            <a:custGeom>
              <a:avLst/>
              <a:gdLst/>
              <a:ahLst/>
              <a:cxnLst/>
              <a:rect l="l" t="t" r="r" b="b"/>
              <a:pathLst>
                <a:path w="1389379" h="378460">
                  <a:moveTo>
                    <a:pt x="1351534" y="0"/>
                  </a:moveTo>
                  <a:lnTo>
                    <a:pt x="37845" y="0"/>
                  </a:lnTo>
                  <a:lnTo>
                    <a:pt x="23092" y="2966"/>
                  </a:lnTo>
                  <a:lnTo>
                    <a:pt x="11064" y="11064"/>
                  </a:lnTo>
                  <a:lnTo>
                    <a:pt x="2966" y="23092"/>
                  </a:lnTo>
                  <a:lnTo>
                    <a:pt x="0" y="37846"/>
                  </a:lnTo>
                  <a:lnTo>
                    <a:pt x="0" y="340614"/>
                  </a:lnTo>
                  <a:lnTo>
                    <a:pt x="2966" y="355367"/>
                  </a:lnTo>
                  <a:lnTo>
                    <a:pt x="11064" y="367395"/>
                  </a:lnTo>
                  <a:lnTo>
                    <a:pt x="23092" y="375493"/>
                  </a:lnTo>
                  <a:lnTo>
                    <a:pt x="37845" y="378460"/>
                  </a:lnTo>
                  <a:lnTo>
                    <a:pt x="1351534" y="378460"/>
                  </a:lnTo>
                  <a:lnTo>
                    <a:pt x="1366287" y="375493"/>
                  </a:lnTo>
                  <a:lnTo>
                    <a:pt x="1378315" y="367395"/>
                  </a:lnTo>
                  <a:lnTo>
                    <a:pt x="1386413" y="355367"/>
                  </a:lnTo>
                  <a:lnTo>
                    <a:pt x="1389379" y="340614"/>
                  </a:lnTo>
                  <a:lnTo>
                    <a:pt x="1389379" y="37846"/>
                  </a:lnTo>
                  <a:lnTo>
                    <a:pt x="1386413" y="23092"/>
                  </a:lnTo>
                  <a:lnTo>
                    <a:pt x="1378315" y="11064"/>
                  </a:lnTo>
                  <a:lnTo>
                    <a:pt x="1366287" y="2966"/>
                  </a:lnTo>
                  <a:lnTo>
                    <a:pt x="1351534" y="0"/>
                  </a:lnTo>
                  <a:close/>
                </a:path>
              </a:pathLst>
            </a:custGeom>
            <a:solidFill>
              <a:srgbClr val="CDE0E8">
                <a:alpha val="897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2641600" y="1287779"/>
              <a:ext cx="1389380" cy="378460"/>
            </a:xfrm>
            <a:custGeom>
              <a:avLst/>
              <a:gdLst/>
              <a:ahLst/>
              <a:cxnLst/>
              <a:rect l="l" t="t" r="r" b="b"/>
              <a:pathLst>
                <a:path w="1389379" h="378460">
                  <a:moveTo>
                    <a:pt x="0" y="37846"/>
                  </a:moveTo>
                  <a:lnTo>
                    <a:pt x="2966" y="23092"/>
                  </a:lnTo>
                  <a:lnTo>
                    <a:pt x="11064" y="11064"/>
                  </a:lnTo>
                  <a:lnTo>
                    <a:pt x="23092" y="2966"/>
                  </a:lnTo>
                  <a:lnTo>
                    <a:pt x="37845" y="0"/>
                  </a:lnTo>
                  <a:lnTo>
                    <a:pt x="1351534" y="0"/>
                  </a:lnTo>
                  <a:lnTo>
                    <a:pt x="1366287" y="2966"/>
                  </a:lnTo>
                  <a:lnTo>
                    <a:pt x="1378315" y="11064"/>
                  </a:lnTo>
                  <a:lnTo>
                    <a:pt x="1386413" y="23092"/>
                  </a:lnTo>
                  <a:lnTo>
                    <a:pt x="1389379" y="37846"/>
                  </a:lnTo>
                  <a:lnTo>
                    <a:pt x="1389379" y="340614"/>
                  </a:lnTo>
                  <a:lnTo>
                    <a:pt x="1386413" y="355367"/>
                  </a:lnTo>
                  <a:lnTo>
                    <a:pt x="1378315" y="367395"/>
                  </a:lnTo>
                  <a:lnTo>
                    <a:pt x="1366287" y="375493"/>
                  </a:lnTo>
                  <a:lnTo>
                    <a:pt x="1351534" y="378460"/>
                  </a:lnTo>
                  <a:lnTo>
                    <a:pt x="37845" y="378460"/>
                  </a:lnTo>
                  <a:lnTo>
                    <a:pt x="23092" y="375493"/>
                  </a:lnTo>
                  <a:lnTo>
                    <a:pt x="11064" y="367395"/>
                  </a:lnTo>
                  <a:lnTo>
                    <a:pt x="2966" y="355367"/>
                  </a:lnTo>
                  <a:lnTo>
                    <a:pt x="0" y="340614"/>
                  </a:lnTo>
                  <a:lnTo>
                    <a:pt x="0" y="37846"/>
                  </a:lnTo>
                  <a:close/>
                </a:path>
              </a:pathLst>
            </a:custGeom>
            <a:ln w="9525">
              <a:solidFill>
                <a:srgbClr val="48AC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 descr=""/>
          <p:cNvSpPr txBox="1"/>
          <p:nvPr/>
        </p:nvSpPr>
        <p:spPr>
          <a:xfrm>
            <a:off x="2621026" y="836866"/>
            <a:ext cx="1066165" cy="834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Geológicos</a:t>
            </a:r>
            <a:endParaRPr sz="1800">
              <a:latin typeface="Calibri"/>
              <a:cs typeface="Calibri"/>
            </a:endParaRPr>
          </a:p>
          <a:p>
            <a:pPr marL="378460">
              <a:lnSpc>
                <a:spcPts val="1600"/>
              </a:lnSpc>
              <a:spcBef>
                <a:spcPts val="1005"/>
              </a:spcBef>
            </a:pPr>
            <a:r>
              <a:rPr dirty="0" sz="1400" spc="-10">
                <a:latin typeface="Calibri"/>
                <a:cs typeface="Calibri"/>
              </a:rPr>
              <a:t>Actividad</a:t>
            </a:r>
            <a:endParaRPr sz="1400">
              <a:latin typeface="Calibri"/>
              <a:cs typeface="Calibri"/>
            </a:endParaRPr>
          </a:p>
          <a:p>
            <a:pPr marL="381000">
              <a:lnSpc>
                <a:spcPts val="1600"/>
              </a:lnSpc>
            </a:pPr>
            <a:r>
              <a:rPr dirty="0" sz="1400" spc="-10">
                <a:latin typeface="Calibri"/>
                <a:cs typeface="Calibri"/>
              </a:rPr>
              <a:t>volcánica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4" name="object 54" descr=""/>
          <p:cNvGrpSpPr/>
          <p:nvPr/>
        </p:nvGrpSpPr>
        <p:grpSpPr>
          <a:xfrm>
            <a:off x="2471737" y="1186497"/>
            <a:ext cx="1564005" cy="959485"/>
            <a:chOff x="2471737" y="1186497"/>
            <a:chExt cx="1564005" cy="959485"/>
          </a:xfrm>
        </p:grpSpPr>
        <p:sp>
          <p:nvSpPr>
            <p:cNvPr id="55" name="object 55" descr=""/>
            <p:cNvSpPr/>
            <p:nvPr/>
          </p:nvSpPr>
          <p:spPr>
            <a:xfrm>
              <a:off x="2476500" y="1191260"/>
              <a:ext cx="165100" cy="759460"/>
            </a:xfrm>
            <a:custGeom>
              <a:avLst/>
              <a:gdLst/>
              <a:ahLst/>
              <a:cxnLst/>
              <a:rect l="l" t="t" r="r" b="b"/>
              <a:pathLst>
                <a:path w="165100" h="759460">
                  <a:moveTo>
                    <a:pt x="0" y="0"/>
                  </a:moveTo>
                  <a:lnTo>
                    <a:pt x="0" y="759460"/>
                  </a:lnTo>
                  <a:lnTo>
                    <a:pt x="165100" y="759460"/>
                  </a:lnTo>
                </a:path>
              </a:pathLst>
            </a:custGeom>
            <a:ln w="9525">
              <a:solidFill>
                <a:srgbClr val="38869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2641600" y="1760220"/>
              <a:ext cx="1389380" cy="381000"/>
            </a:xfrm>
            <a:custGeom>
              <a:avLst/>
              <a:gdLst/>
              <a:ahLst/>
              <a:cxnLst/>
              <a:rect l="l" t="t" r="r" b="b"/>
              <a:pathLst>
                <a:path w="1389379" h="381000">
                  <a:moveTo>
                    <a:pt x="1351279" y="0"/>
                  </a:moveTo>
                  <a:lnTo>
                    <a:pt x="38100" y="0"/>
                  </a:ln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0" y="342900"/>
                  </a:lnTo>
                  <a:lnTo>
                    <a:pt x="2988" y="357747"/>
                  </a:lnTo>
                  <a:lnTo>
                    <a:pt x="11144" y="369855"/>
                  </a:lnTo>
                  <a:lnTo>
                    <a:pt x="23252" y="378011"/>
                  </a:lnTo>
                  <a:lnTo>
                    <a:pt x="38100" y="381000"/>
                  </a:lnTo>
                  <a:lnTo>
                    <a:pt x="1351279" y="381000"/>
                  </a:lnTo>
                  <a:lnTo>
                    <a:pt x="1366127" y="378011"/>
                  </a:lnTo>
                  <a:lnTo>
                    <a:pt x="1378235" y="369855"/>
                  </a:lnTo>
                  <a:lnTo>
                    <a:pt x="1386391" y="357747"/>
                  </a:lnTo>
                  <a:lnTo>
                    <a:pt x="1389379" y="342900"/>
                  </a:lnTo>
                  <a:lnTo>
                    <a:pt x="1389379" y="38100"/>
                  </a:lnTo>
                  <a:lnTo>
                    <a:pt x="1386391" y="23252"/>
                  </a:lnTo>
                  <a:lnTo>
                    <a:pt x="1378235" y="11144"/>
                  </a:lnTo>
                  <a:lnTo>
                    <a:pt x="1366127" y="2988"/>
                  </a:lnTo>
                  <a:lnTo>
                    <a:pt x="1351279" y="0"/>
                  </a:lnTo>
                  <a:close/>
                </a:path>
              </a:pathLst>
            </a:custGeom>
            <a:solidFill>
              <a:srgbClr val="CDE0E8">
                <a:alpha val="897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2641600" y="1760220"/>
              <a:ext cx="1389380" cy="381000"/>
            </a:xfrm>
            <a:custGeom>
              <a:avLst/>
              <a:gdLst/>
              <a:ahLst/>
              <a:cxnLst/>
              <a:rect l="l" t="t" r="r" b="b"/>
              <a:pathLst>
                <a:path w="1389379" h="381000">
                  <a:moveTo>
                    <a:pt x="0" y="38100"/>
                  </a:moveTo>
                  <a:lnTo>
                    <a:pt x="2988" y="23252"/>
                  </a:lnTo>
                  <a:lnTo>
                    <a:pt x="11144" y="11144"/>
                  </a:lnTo>
                  <a:lnTo>
                    <a:pt x="23252" y="2988"/>
                  </a:lnTo>
                  <a:lnTo>
                    <a:pt x="38100" y="0"/>
                  </a:lnTo>
                  <a:lnTo>
                    <a:pt x="1351279" y="0"/>
                  </a:lnTo>
                  <a:lnTo>
                    <a:pt x="1366127" y="2988"/>
                  </a:lnTo>
                  <a:lnTo>
                    <a:pt x="1378235" y="11144"/>
                  </a:lnTo>
                  <a:lnTo>
                    <a:pt x="1386391" y="23252"/>
                  </a:lnTo>
                  <a:lnTo>
                    <a:pt x="1389379" y="38100"/>
                  </a:lnTo>
                  <a:lnTo>
                    <a:pt x="1389379" y="342900"/>
                  </a:lnTo>
                  <a:lnTo>
                    <a:pt x="1386391" y="357747"/>
                  </a:lnTo>
                  <a:lnTo>
                    <a:pt x="1378235" y="369855"/>
                  </a:lnTo>
                  <a:lnTo>
                    <a:pt x="1366127" y="378011"/>
                  </a:lnTo>
                  <a:lnTo>
                    <a:pt x="1351279" y="381000"/>
                  </a:lnTo>
                  <a:lnTo>
                    <a:pt x="38100" y="381000"/>
                  </a:lnTo>
                  <a:lnTo>
                    <a:pt x="23252" y="378011"/>
                  </a:lnTo>
                  <a:lnTo>
                    <a:pt x="11144" y="369855"/>
                  </a:lnTo>
                  <a:lnTo>
                    <a:pt x="2988" y="357747"/>
                  </a:lnTo>
                  <a:lnTo>
                    <a:pt x="0" y="342900"/>
                  </a:lnTo>
                  <a:lnTo>
                    <a:pt x="0" y="38100"/>
                  </a:lnTo>
                  <a:close/>
                </a:path>
              </a:pathLst>
            </a:custGeom>
            <a:ln w="9525">
              <a:solidFill>
                <a:srgbClr val="48AC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" name="object 58" descr=""/>
          <p:cNvSpPr txBox="1"/>
          <p:nvPr/>
        </p:nvSpPr>
        <p:spPr>
          <a:xfrm>
            <a:off x="2707004" y="1809496"/>
            <a:ext cx="12579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Calibri"/>
                <a:cs typeface="Calibri"/>
              </a:rPr>
              <a:t>Actividad</a:t>
            </a:r>
            <a:r>
              <a:rPr dirty="0" sz="1400" spc="-6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sísmica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9" name="object 59" descr=""/>
          <p:cNvGrpSpPr/>
          <p:nvPr/>
        </p:nvGrpSpPr>
        <p:grpSpPr>
          <a:xfrm>
            <a:off x="2471737" y="1186497"/>
            <a:ext cx="1564005" cy="1431925"/>
            <a:chOff x="2471737" y="1186497"/>
            <a:chExt cx="1564005" cy="1431925"/>
          </a:xfrm>
        </p:grpSpPr>
        <p:sp>
          <p:nvSpPr>
            <p:cNvPr id="60" name="object 60" descr=""/>
            <p:cNvSpPr/>
            <p:nvPr/>
          </p:nvSpPr>
          <p:spPr>
            <a:xfrm>
              <a:off x="2476500" y="1191260"/>
              <a:ext cx="165100" cy="1234440"/>
            </a:xfrm>
            <a:custGeom>
              <a:avLst/>
              <a:gdLst/>
              <a:ahLst/>
              <a:cxnLst/>
              <a:rect l="l" t="t" r="r" b="b"/>
              <a:pathLst>
                <a:path w="165100" h="1234439">
                  <a:moveTo>
                    <a:pt x="0" y="0"/>
                  </a:moveTo>
                  <a:lnTo>
                    <a:pt x="0" y="1234439"/>
                  </a:lnTo>
                  <a:lnTo>
                    <a:pt x="165100" y="1234439"/>
                  </a:lnTo>
                </a:path>
              </a:pathLst>
            </a:custGeom>
            <a:ln w="9525">
              <a:solidFill>
                <a:srgbClr val="38869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2641600" y="2235200"/>
              <a:ext cx="1389380" cy="378460"/>
            </a:xfrm>
            <a:custGeom>
              <a:avLst/>
              <a:gdLst/>
              <a:ahLst/>
              <a:cxnLst/>
              <a:rect l="l" t="t" r="r" b="b"/>
              <a:pathLst>
                <a:path w="1389379" h="378460">
                  <a:moveTo>
                    <a:pt x="1351534" y="0"/>
                  </a:moveTo>
                  <a:lnTo>
                    <a:pt x="37845" y="0"/>
                  </a:lnTo>
                  <a:lnTo>
                    <a:pt x="23092" y="2966"/>
                  </a:lnTo>
                  <a:lnTo>
                    <a:pt x="11064" y="11064"/>
                  </a:lnTo>
                  <a:lnTo>
                    <a:pt x="2966" y="23092"/>
                  </a:lnTo>
                  <a:lnTo>
                    <a:pt x="0" y="37846"/>
                  </a:lnTo>
                  <a:lnTo>
                    <a:pt x="0" y="340613"/>
                  </a:lnTo>
                  <a:lnTo>
                    <a:pt x="2966" y="355367"/>
                  </a:lnTo>
                  <a:lnTo>
                    <a:pt x="11064" y="367395"/>
                  </a:lnTo>
                  <a:lnTo>
                    <a:pt x="23092" y="375493"/>
                  </a:lnTo>
                  <a:lnTo>
                    <a:pt x="37845" y="378460"/>
                  </a:lnTo>
                  <a:lnTo>
                    <a:pt x="1351534" y="378460"/>
                  </a:lnTo>
                  <a:lnTo>
                    <a:pt x="1366287" y="375493"/>
                  </a:lnTo>
                  <a:lnTo>
                    <a:pt x="1378315" y="367395"/>
                  </a:lnTo>
                  <a:lnTo>
                    <a:pt x="1386413" y="355367"/>
                  </a:lnTo>
                  <a:lnTo>
                    <a:pt x="1389379" y="340613"/>
                  </a:lnTo>
                  <a:lnTo>
                    <a:pt x="1389379" y="37846"/>
                  </a:lnTo>
                  <a:lnTo>
                    <a:pt x="1386413" y="23092"/>
                  </a:lnTo>
                  <a:lnTo>
                    <a:pt x="1378315" y="11064"/>
                  </a:lnTo>
                  <a:lnTo>
                    <a:pt x="1366287" y="2966"/>
                  </a:lnTo>
                  <a:lnTo>
                    <a:pt x="1351534" y="0"/>
                  </a:lnTo>
                  <a:close/>
                </a:path>
              </a:pathLst>
            </a:custGeom>
            <a:solidFill>
              <a:srgbClr val="CDE0E8">
                <a:alpha val="897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2641600" y="2235200"/>
              <a:ext cx="1389380" cy="378460"/>
            </a:xfrm>
            <a:custGeom>
              <a:avLst/>
              <a:gdLst/>
              <a:ahLst/>
              <a:cxnLst/>
              <a:rect l="l" t="t" r="r" b="b"/>
              <a:pathLst>
                <a:path w="1389379" h="378460">
                  <a:moveTo>
                    <a:pt x="0" y="37846"/>
                  </a:moveTo>
                  <a:lnTo>
                    <a:pt x="2966" y="23092"/>
                  </a:lnTo>
                  <a:lnTo>
                    <a:pt x="11064" y="11064"/>
                  </a:lnTo>
                  <a:lnTo>
                    <a:pt x="23092" y="2966"/>
                  </a:lnTo>
                  <a:lnTo>
                    <a:pt x="37845" y="0"/>
                  </a:lnTo>
                  <a:lnTo>
                    <a:pt x="1351534" y="0"/>
                  </a:lnTo>
                  <a:lnTo>
                    <a:pt x="1366287" y="2966"/>
                  </a:lnTo>
                  <a:lnTo>
                    <a:pt x="1378315" y="11064"/>
                  </a:lnTo>
                  <a:lnTo>
                    <a:pt x="1386413" y="23092"/>
                  </a:lnTo>
                  <a:lnTo>
                    <a:pt x="1389379" y="37846"/>
                  </a:lnTo>
                  <a:lnTo>
                    <a:pt x="1389379" y="340613"/>
                  </a:lnTo>
                  <a:lnTo>
                    <a:pt x="1386413" y="355367"/>
                  </a:lnTo>
                  <a:lnTo>
                    <a:pt x="1378315" y="367395"/>
                  </a:lnTo>
                  <a:lnTo>
                    <a:pt x="1366287" y="375493"/>
                  </a:lnTo>
                  <a:lnTo>
                    <a:pt x="1351534" y="378460"/>
                  </a:lnTo>
                  <a:lnTo>
                    <a:pt x="37845" y="378460"/>
                  </a:lnTo>
                  <a:lnTo>
                    <a:pt x="23092" y="375493"/>
                  </a:lnTo>
                  <a:lnTo>
                    <a:pt x="11064" y="367395"/>
                  </a:lnTo>
                  <a:lnTo>
                    <a:pt x="2966" y="355367"/>
                  </a:lnTo>
                  <a:lnTo>
                    <a:pt x="0" y="340613"/>
                  </a:lnTo>
                  <a:lnTo>
                    <a:pt x="0" y="37846"/>
                  </a:lnTo>
                  <a:close/>
                </a:path>
              </a:pathLst>
            </a:custGeom>
            <a:ln w="9525">
              <a:solidFill>
                <a:srgbClr val="48AC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object 63" descr=""/>
          <p:cNvSpPr txBox="1"/>
          <p:nvPr/>
        </p:nvSpPr>
        <p:spPr>
          <a:xfrm>
            <a:off x="3024885" y="2283840"/>
            <a:ext cx="62484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Calibri"/>
                <a:cs typeface="Calibri"/>
              </a:rPr>
              <a:t>Tsunami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4" name="object 64" descr=""/>
          <p:cNvGrpSpPr/>
          <p:nvPr/>
        </p:nvGrpSpPr>
        <p:grpSpPr>
          <a:xfrm>
            <a:off x="2471737" y="1186497"/>
            <a:ext cx="1586865" cy="1906905"/>
            <a:chOff x="2471737" y="1186497"/>
            <a:chExt cx="1586865" cy="1906905"/>
          </a:xfrm>
        </p:grpSpPr>
        <p:sp>
          <p:nvSpPr>
            <p:cNvPr id="65" name="object 65" descr=""/>
            <p:cNvSpPr/>
            <p:nvPr/>
          </p:nvSpPr>
          <p:spPr>
            <a:xfrm>
              <a:off x="2476500" y="1191260"/>
              <a:ext cx="165100" cy="1706880"/>
            </a:xfrm>
            <a:custGeom>
              <a:avLst/>
              <a:gdLst/>
              <a:ahLst/>
              <a:cxnLst/>
              <a:rect l="l" t="t" r="r" b="b"/>
              <a:pathLst>
                <a:path w="165100" h="1706880">
                  <a:moveTo>
                    <a:pt x="0" y="0"/>
                  </a:moveTo>
                  <a:lnTo>
                    <a:pt x="0" y="1706879"/>
                  </a:lnTo>
                  <a:lnTo>
                    <a:pt x="165100" y="1706879"/>
                  </a:lnTo>
                </a:path>
              </a:pathLst>
            </a:custGeom>
            <a:ln w="9525">
              <a:solidFill>
                <a:srgbClr val="38869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2641600" y="2707640"/>
              <a:ext cx="1412240" cy="381000"/>
            </a:xfrm>
            <a:custGeom>
              <a:avLst/>
              <a:gdLst/>
              <a:ahLst/>
              <a:cxnLst/>
              <a:rect l="l" t="t" r="r" b="b"/>
              <a:pathLst>
                <a:path w="1412239" h="381000">
                  <a:moveTo>
                    <a:pt x="1374139" y="0"/>
                  </a:moveTo>
                  <a:lnTo>
                    <a:pt x="38100" y="0"/>
                  </a:ln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0" y="342900"/>
                  </a:lnTo>
                  <a:lnTo>
                    <a:pt x="2988" y="357747"/>
                  </a:lnTo>
                  <a:lnTo>
                    <a:pt x="11144" y="369855"/>
                  </a:lnTo>
                  <a:lnTo>
                    <a:pt x="23252" y="378011"/>
                  </a:lnTo>
                  <a:lnTo>
                    <a:pt x="38100" y="381000"/>
                  </a:lnTo>
                  <a:lnTo>
                    <a:pt x="1374139" y="381000"/>
                  </a:lnTo>
                  <a:lnTo>
                    <a:pt x="1388987" y="378011"/>
                  </a:lnTo>
                  <a:lnTo>
                    <a:pt x="1401095" y="369855"/>
                  </a:lnTo>
                  <a:lnTo>
                    <a:pt x="1409251" y="357747"/>
                  </a:lnTo>
                  <a:lnTo>
                    <a:pt x="1412239" y="342900"/>
                  </a:lnTo>
                  <a:lnTo>
                    <a:pt x="1412239" y="38100"/>
                  </a:lnTo>
                  <a:lnTo>
                    <a:pt x="1409251" y="23252"/>
                  </a:lnTo>
                  <a:lnTo>
                    <a:pt x="1401095" y="11144"/>
                  </a:lnTo>
                  <a:lnTo>
                    <a:pt x="1388987" y="2988"/>
                  </a:lnTo>
                  <a:lnTo>
                    <a:pt x="1374139" y="0"/>
                  </a:lnTo>
                  <a:close/>
                </a:path>
              </a:pathLst>
            </a:custGeom>
            <a:solidFill>
              <a:srgbClr val="CDE0E8">
                <a:alpha val="897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2641600" y="2707640"/>
              <a:ext cx="1412240" cy="381000"/>
            </a:xfrm>
            <a:custGeom>
              <a:avLst/>
              <a:gdLst/>
              <a:ahLst/>
              <a:cxnLst/>
              <a:rect l="l" t="t" r="r" b="b"/>
              <a:pathLst>
                <a:path w="1412239" h="381000">
                  <a:moveTo>
                    <a:pt x="0" y="38100"/>
                  </a:moveTo>
                  <a:lnTo>
                    <a:pt x="2988" y="23252"/>
                  </a:lnTo>
                  <a:lnTo>
                    <a:pt x="11144" y="11144"/>
                  </a:lnTo>
                  <a:lnTo>
                    <a:pt x="23252" y="2988"/>
                  </a:lnTo>
                  <a:lnTo>
                    <a:pt x="38100" y="0"/>
                  </a:lnTo>
                  <a:lnTo>
                    <a:pt x="1374139" y="0"/>
                  </a:lnTo>
                  <a:lnTo>
                    <a:pt x="1388987" y="2988"/>
                  </a:lnTo>
                  <a:lnTo>
                    <a:pt x="1401095" y="11144"/>
                  </a:lnTo>
                  <a:lnTo>
                    <a:pt x="1409251" y="23252"/>
                  </a:lnTo>
                  <a:lnTo>
                    <a:pt x="1412239" y="38100"/>
                  </a:lnTo>
                  <a:lnTo>
                    <a:pt x="1412239" y="342900"/>
                  </a:lnTo>
                  <a:lnTo>
                    <a:pt x="1409251" y="357747"/>
                  </a:lnTo>
                  <a:lnTo>
                    <a:pt x="1401095" y="369855"/>
                  </a:lnTo>
                  <a:lnTo>
                    <a:pt x="1388987" y="378011"/>
                  </a:lnTo>
                  <a:lnTo>
                    <a:pt x="1374139" y="381000"/>
                  </a:lnTo>
                  <a:lnTo>
                    <a:pt x="38100" y="381000"/>
                  </a:lnTo>
                  <a:lnTo>
                    <a:pt x="23252" y="378011"/>
                  </a:lnTo>
                  <a:lnTo>
                    <a:pt x="11144" y="369855"/>
                  </a:lnTo>
                  <a:lnTo>
                    <a:pt x="2988" y="357747"/>
                  </a:lnTo>
                  <a:lnTo>
                    <a:pt x="0" y="342900"/>
                  </a:lnTo>
                  <a:lnTo>
                    <a:pt x="0" y="38100"/>
                  </a:lnTo>
                  <a:close/>
                </a:path>
              </a:pathLst>
            </a:custGeom>
            <a:ln w="9525">
              <a:solidFill>
                <a:srgbClr val="48AC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" name="object 68" descr=""/>
          <p:cNvSpPr txBox="1"/>
          <p:nvPr/>
        </p:nvSpPr>
        <p:spPr>
          <a:xfrm>
            <a:off x="2826766" y="2757804"/>
            <a:ext cx="10407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Calibri"/>
                <a:cs typeface="Calibri"/>
              </a:rPr>
              <a:t>Erosión</a:t>
            </a:r>
            <a:r>
              <a:rPr dirty="0" sz="1400" spc="-8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fluvial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9" name="object 69" descr=""/>
          <p:cNvGrpSpPr/>
          <p:nvPr/>
        </p:nvGrpSpPr>
        <p:grpSpPr>
          <a:xfrm>
            <a:off x="2471737" y="1186497"/>
            <a:ext cx="1576705" cy="2379345"/>
            <a:chOff x="2471737" y="1186497"/>
            <a:chExt cx="1576705" cy="2379345"/>
          </a:xfrm>
        </p:grpSpPr>
        <p:sp>
          <p:nvSpPr>
            <p:cNvPr id="70" name="object 70" descr=""/>
            <p:cNvSpPr/>
            <p:nvPr/>
          </p:nvSpPr>
          <p:spPr>
            <a:xfrm>
              <a:off x="2476500" y="1191260"/>
              <a:ext cx="165100" cy="2181860"/>
            </a:xfrm>
            <a:custGeom>
              <a:avLst/>
              <a:gdLst/>
              <a:ahLst/>
              <a:cxnLst/>
              <a:rect l="l" t="t" r="r" b="b"/>
              <a:pathLst>
                <a:path w="165100" h="2181860">
                  <a:moveTo>
                    <a:pt x="0" y="0"/>
                  </a:moveTo>
                  <a:lnTo>
                    <a:pt x="0" y="2181860"/>
                  </a:lnTo>
                  <a:lnTo>
                    <a:pt x="165100" y="2181860"/>
                  </a:lnTo>
                </a:path>
              </a:pathLst>
            </a:custGeom>
            <a:ln w="9525">
              <a:solidFill>
                <a:srgbClr val="38869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2641600" y="3182620"/>
              <a:ext cx="1402080" cy="378460"/>
            </a:xfrm>
            <a:custGeom>
              <a:avLst/>
              <a:gdLst/>
              <a:ahLst/>
              <a:cxnLst/>
              <a:rect l="l" t="t" r="r" b="b"/>
              <a:pathLst>
                <a:path w="1402079" h="378460">
                  <a:moveTo>
                    <a:pt x="1364234" y="0"/>
                  </a:moveTo>
                  <a:lnTo>
                    <a:pt x="37845" y="0"/>
                  </a:lnTo>
                  <a:lnTo>
                    <a:pt x="23092" y="2966"/>
                  </a:lnTo>
                  <a:lnTo>
                    <a:pt x="11064" y="11064"/>
                  </a:lnTo>
                  <a:lnTo>
                    <a:pt x="2966" y="23092"/>
                  </a:lnTo>
                  <a:lnTo>
                    <a:pt x="0" y="37845"/>
                  </a:lnTo>
                  <a:lnTo>
                    <a:pt x="0" y="340613"/>
                  </a:lnTo>
                  <a:lnTo>
                    <a:pt x="2966" y="355367"/>
                  </a:lnTo>
                  <a:lnTo>
                    <a:pt x="11064" y="367395"/>
                  </a:lnTo>
                  <a:lnTo>
                    <a:pt x="23092" y="375493"/>
                  </a:lnTo>
                  <a:lnTo>
                    <a:pt x="37845" y="378459"/>
                  </a:lnTo>
                  <a:lnTo>
                    <a:pt x="1364234" y="378459"/>
                  </a:lnTo>
                  <a:lnTo>
                    <a:pt x="1378987" y="375493"/>
                  </a:lnTo>
                  <a:lnTo>
                    <a:pt x="1391015" y="367395"/>
                  </a:lnTo>
                  <a:lnTo>
                    <a:pt x="1399113" y="355367"/>
                  </a:lnTo>
                  <a:lnTo>
                    <a:pt x="1402079" y="340613"/>
                  </a:lnTo>
                  <a:lnTo>
                    <a:pt x="1402079" y="37845"/>
                  </a:lnTo>
                  <a:lnTo>
                    <a:pt x="1399113" y="23092"/>
                  </a:lnTo>
                  <a:lnTo>
                    <a:pt x="1391015" y="11064"/>
                  </a:lnTo>
                  <a:lnTo>
                    <a:pt x="1378987" y="2966"/>
                  </a:lnTo>
                  <a:lnTo>
                    <a:pt x="1364234" y="0"/>
                  </a:lnTo>
                  <a:close/>
                </a:path>
              </a:pathLst>
            </a:custGeom>
            <a:solidFill>
              <a:srgbClr val="CDE0E8">
                <a:alpha val="897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2641600" y="3182620"/>
              <a:ext cx="1402080" cy="378460"/>
            </a:xfrm>
            <a:custGeom>
              <a:avLst/>
              <a:gdLst/>
              <a:ahLst/>
              <a:cxnLst/>
              <a:rect l="l" t="t" r="r" b="b"/>
              <a:pathLst>
                <a:path w="1402079" h="378460">
                  <a:moveTo>
                    <a:pt x="0" y="37845"/>
                  </a:moveTo>
                  <a:lnTo>
                    <a:pt x="2966" y="23092"/>
                  </a:lnTo>
                  <a:lnTo>
                    <a:pt x="11064" y="11064"/>
                  </a:lnTo>
                  <a:lnTo>
                    <a:pt x="23092" y="2966"/>
                  </a:lnTo>
                  <a:lnTo>
                    <a:pt x="37845" y="0"/>
                  </a:lnTo>
                  <a:lnTo>
                    <a:pt x="1364234" y="0"/>
                  </a:lnTo>
                  <a:lnTo>
                    <a:pt x="1378987" y="2966"/>
                  </a:lnTo>
                  <a:lnTo>
                    <a:pt x="1391015" y="11064"/>
                  </a:lnTo>
                  <a:lnTo>
                    <a:pt x="1399113" y="23092"/>
                  </a:lnTo>
                  <a:lnTo>
                    <a:pt x="1402079" y="37845"/>
                  </a:lnTo>
                  <a:lnTo>
                    <a:pt x="1402079" y="340613"/>
                  </a:lnTo>
                  <a:lnTo>
                    <a:pt x="1399113" y="355367"/>
                  </a:lnTo>
                  <a:lnTo>
                    <a:pt x="1391015" y="367395"/>
                  </a:lnTo>
                  <a:lnTo>
                    <a:pt x="1378987" y="375493"/>
                  </a:lnTo>
                  <a:lnTo>
                    <a:pt x="1364234" y="378459"/>
                  </a:lnTo>
                  <a:lnTo>
                    <a:pt x="37845" y="378459"/>
                  </a:lnTo>
                  <a:lnTo>
                    <a:pt x="23092" y="375493"/>
                  </a:lnTo>
                  <a:lnTo>
                    <a:pt x="11064" y="367395"/>
                  </a:lnTo>
                  <a:lnTo>
                    <a:pt x="2966" y="355367"/>
                  </a:lnTo>
                  <a:lnTo>
                    <a:pt x="0" y="340613"/>
                  </a:lnTo>
                  <a:lnTo>
                    <a:pt x="0" y="37845"/>
                  </a:lnTo>
                  <a:close/>
                </a:path>
              </a:pathLst>
            </a:custGeom>
            <a:ln w="9525">
              <a:solidFill>
                <a:srgbClr val="48AC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" name="object 73" descr=""/>
          <p:cNvSpPr txBox="1"/>
          <p:nvPr/>
        </p:nvSpPr>
        <p:spPr>
          <a:xfrm>
            <a:off x="2778125" y="3232150"/>
            <a:ext cx="11264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Calibri"/>
                <a:cs typeface="Calibri"/>
              </a:rPr>
              <a:t>Erosión</a:t>
            </a:r>
            <a:r>
              <a:rPr dirty="0" sz="1400" spc="-8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costera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74" name="object 74" descr=""/>
          <p:cNvGrpSpPr/>
          <p:nvPr/>
        </p:nvGrpSpPr>
        <p:grpSpPr>
          <a:xfrm>
            <a:off x="2471737" y="1186497"/>
            <a:ext cx="1609725" cy="2854325"/>
            <a:chOff x="2471737" y="1186497"/>
            <a:chExt cx="1609725" cy="2854325"/>
          </a:xfrm>
        </p:grpSpPr>
        <p:sp>
          <p:nvSpPr>
            <p:cNvPr id="75" name="object 75" descr=""/>
            <p:cNvSpPr/>
            <p:nvPr/>
          </p:nvSpPr>
          <p:spPr>
            <a:xfrm>
              <a:off x="2476500" y="1191260"/>
              <a:ext cx="165100" cy="2654300"/>
            </a:xfrm>
            <a:custGeom>
              <a:avLst/>
              <a:gdLst/>
              <a:ahLst/>
              <a:cxnLst/>
              <a:rect l="l" t="t" r="r" b="b"/>
              <a:pathLst>
                <a:path w="165100" h="2654300">
                  <a:moveTo>
                    <a:pt x="0" y="0"/>
                  </a:moveTo>
                  <a:lnTo>
                    <a:pt x="0" y="2654300"/>
                  </a:lnTo>
                  <a:lnTo>
                    <a:pt x="165100" y="2654300"/>
                  </a:lnTo>
                </a:path>
              </a:pathLst>
            </a:custGeom>
            <a:ln w="9525">
              <a:solidFill>
                <a:srgbClr val="38869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2641600" y="3657600"/>
              <a:ext cx="1435100" cy="378460"/>
            </a:xfrm>
            <a:custGeom>
              <a:avLst/>
              <a:gdLst/>
              <a:ahLst/>
              <a:cxnLst/>
              <a:rect l="l" t="t" r="r" b="b"/>
              <a:pathLst>
                <a:path w="1435100" h="378460">
                  <a:moveTo>
                    <a:pt x="1397253" y="0"/>
                  </a:moveTo>
                  <a:lnTo>
                    <a:pt x="37845" y="0"/>
                  </a:lnTo>
                  <a:lnTo>
                    <a:pt x="23092" y="2966"/>
                  </a:lnTo>
                  <a:lnTo>
                    <a:pt x="11064" y="11064"/>
                  </a:lnTo>
                  <a:lnTo>
                    <a:pt x="2966" y="23092"/>
                  </a:lnTo>
                  <a:lnTo>
                    <a:pt x="0" y="37845"/>
                  </a:lnTo>
                  <a:lnTo>
                    <a:pt x="0" y="340613"/>
                  </a:lnTo>
                  <a:lnTo>
                    <a:pt x="2966" y="355367"/>
                  </a:lnTo>
                  <a:lnTo>
                    <a:pt x="11064" y="367395"/>
                  </a:lnTo>
                  <a:lnTo>
                    <a:pt x="23092" y="375493"/>
                  </a:lnTo>
                  <a:lnTo>
                    <a:pt x="37845" y="378460"/>
                  </a:lnTo>
                  <a:lnTo>
                    <a:pt x="1397253" y="378460"/>
                  </a:lnTo>
                  <a:lnTo>
                    <a:pt x="1412007" y="375493"/>
                  </a:lnTo>
                  <a:lnTo>
                    <a:pt x="1424035" y="367395"/>
                  </a:lnTo>
                  <a:lnTo>
                    <a:pt x="1432133" y="355367"/>
                  </a:lnTo>
                  <a:lnTo>
                    <a:pt x="1435100" y="340613"/>
                  </a:lnTo>
                  <a:lnTo>
                    <a:pt x="1435100" y="37845"/>
                  </a:lnTo>
                  <a:lnTo>
                    <a:pt x="1432133" y="23092"/>
                  </a:lnTo>
                  <a:lnTo>
                    <a:pt x="1424035" y="11064"/>
                  </a:lnTo>
                  <a:lnTo>
                    <a:pt x="1412007" y="2966"/>
                  </a:lnTo>
                  <a:lnTo>
                    <a:pt x="1397253" y="0"/>
                  </a:lnTo>
                  <a:close/>
                </a:path>
              </a:pathLst>
            </a:custGeom>
            <a:solidFill>
              <a:srgbClr val="CDE0E8">
                <a:alpha val="897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2641600" y="3657600"/>
              <a:ext cx="1435100" cy="378460"/>
            </a:xfrm>
            <a:custGeom>
              <a:avLst/>
              <a:gdLst/>
              <a:ahLst/>
              <a:cxnLst/>
              <a:rect l="l" t="t" r="r" b="b"/>
              <a:pathLst>
                <a:path w="1435100" h="378460">
                  <a:moveTo>
                    <a:pt x="0" y="37845"/>
                  </a:moveTo>
                  <a:lnTo>
                    <a:pt x="2966" y="23092"/>
                  </a:lnTo>
                  <a:lnTo>
                    <a:pt x="11064" y="11064"/>
                  </a:lnTo>
                  <a:lnTo>
                    <a:pt x="23092" y="2966"/>
                  </a:lnTo>
                  <a:lnTo>
                    <a:pt x="37845" y="0"/>
                  </a:lnTo>
                  <a:lnTo>
                    <a:pt x="1397253" y="0"/>
                  </a:lnTo>
                  <a:lnTo>
                    <a:pt x="1412007" y="2966"/>
                  </a:lnTo>
                  <a:lnTo>
                    <a:pt x="1424035" y="11064"/>
                  </a:lnTo>
                  <a:lnTo>
                    <a:pt x="1432133" y="23092"/>
                  </a:lnTo>
                  <a:lnTo>
                    <a:pt x="1435100" y="37845"/>
                  </a:lnTo>
                  <a:lnTo>
                    <a:pt x="1435100" y="340613"/>
                  </a:lnTo>
                  <a:lnTo>
                    <a:pt x="1432133" y="355367"/>
                  </a:lnTo>
                  <a:lnTo>
                    <a:pt x="1424035" y="367395"/>
                  </a:lnTo>
                  <a:lnTo>
                    <a:pt x="1412007" y="375493"/>
                  </a:lnTo>
                  <a:lnTo>
                    <a:pt x="1397253" y="378460"/>
                  </a:lnTo>
                  <a:lnTo>
                    <a:pt x="37845" y="378460"/>
                  </a:lnTo>
                  <a:lnTo>
                    <a:pt x="23092" y="375493"/>
                  </a:lnTo>
                  <a:lnTo>
                    <a:pt x="11064" y="367395"/>
                  </a:lnTo>
                  <a:lnTo>
                    <a:pt x="2966" y="355367"/>
                  </a:lnTo>
                  <a:lnTo>
                    <a:pt x="0" y="340613"/>
                  </a:lnTo>
                  <a:lnTo>
                    <a:pt x="0" y="37845"/>
                  </a:lnTo>
                  <a:close/>
                </a:path>
              </a:pathLst>
            </a:custGeom>
            <a:ln w="9525">
              <a:solidFill>
                <a:srgbClr val="48AC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 descr=""/>
          <p:cNvSpPr txBox="1"/>
          <p:nvPr/>
        </p:nvSpPr>
        <p:spPr>
          <a:xfrm>
            <a:off x="2799079" y="3610229"/>
            <a:ext cx="1119505" cy="431800"/>
          </a:xfrm>
          <a:prstGeom prst="rect">
            <a:avLst/>
          </a:prstGeom>
        </p:spPr>
        <p:txBody>
          <a:bodyPr wrap="square" lIns="0" tIns="36194" rIns="0" bIns="0" rtlCol="0" vert="horz">
            <a:spAutoFit/>
          </a:bodyPr>
          <a:lstStyle/>
          <a:p>
            <a:pPr marL="398780" marR="5080" indent="-386080">
              <a:lnSpc>
                <a:spcPts val="1520"/>
              </a:lnSpc>
              <a:spcBef>
                <a:spcPts val="284"/>
              </a:spcBef>
            </a:pPr>
            <a:r>
              <a:rPr dirty="0" sz="1400" spc="-10">
                <a:latin typeface="Calibri"/>
                <a:cs typeface="Calibri"/>
              </a:rPr>
              <a:t>Vulcanismo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del </a:t>
            </a:r>
            <a:r>
              <a:rPr dirty="0" sz="1400" spc="-20">
                <a:latin typeface="Calibri"/>
                <a:cs typeface="Calibri"/>
              </a:rPr>
              <a:t>lodo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9" name="object 79"/>
          <p:cNvSpPr txBox="1">
            <a:spLocks noGrp="1"/>
          </p:cNvSpPr>
          <p:nvPr>
            <p:ph type="title"/>
          </p:nvPr>
        </p:nvSpPr>
        <p:spPr>
          <a:xfrm>
            <a:off x="668019" y="370840"/>
            <a:ext cx="3451860" cy="299720"/>
          </a:xfrm>
          <a:prstGeom prst="rect"/>
          <a:solidFill>
            <a:srgbClr val="30859B"/>
          </a:solidFill>
        </p:spPr>
        <p:txBody>
          <a:bodyPr wrap="square" lIns="0" tIns="34290" rIns="0" bIns="0" rtlCol="0" vert="horz">
            <a:spAutoFit/>
          </a:bodyPr>
          <a:lstStyle/>
          <a:p>
            <a:pPr marL="932815">
              <a:lnSpc>
                <a:spcPts val="2090"/>
              </a:lnSpc>
              <a:spcBef>
                <a:spcPts val="270"/>
              </a:spcBef>
            </a:pPr>
            <a:r>
              <a:rPr dirty="0" sz="1800">
                <a:solidFill>
                  <a:srgbClr val="EDEBE0"/>
                </a:solidFill>
                <a:latin typeface="Arial"/>
                <a:cs typeface="Arial"/>
              </a:rPr>
              <a:t>Origen</a:t>
            </a:r>
            <a:r>
              <a:rPr dirty="0" sz="1800" spc="-10">
                <a:solidFill>
                  <a:srgbClr val="EDEBE0"/>
                </a:solidFill>
                <a:latin typeface="Arial"/>
                <a:cs typeface="Arial"/>
              </a:rPr>
              <a:t> Natural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8214359" y="370840"/>
            <a:ext cx="3451860" cy="299720"/>
          </a:xfrm>
          <a:prstGeom prst="rect">
            <a:avLst/>
          </a:prstGeom>
          <a:solidFill>
            <a:srgbClr val="F79546"/>
          </a:solidFill>
        </p:spPr>
        <p:txBody>
          <a:bodyPr wrap="square" lIns="0" tIns="34290" rIns="0" bIns="0" rtlCol="0" vert="horz">
            <a:spAutoFit/>
          </a:bodyPr>
          <a:lstStyle/>
          <a:p>
            <a:pPr marL="583565">
              <a:lnSpc>
                <a:spcPts val="2090"/>
              </a:lnSpc>
              <a:spcBef>
                <a:spcPts val="270"/>
              </a:spcBef>
            </a:pPr>
            <a:r>
              <a:rPr dirty="0" sz="1800" b="1">
                <a:latin typeface="Arial"/>
                <a:cs typeface="Arial"/>
              </a:rPr>
              <a:t>Origen</a:t>
            </a:r>
            <a:r>
              <a:rPr dirty="0" sz="1800" spc="3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Socio-Natural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81" name="object 81" descr=""/>
          <p:cNvGrpSpPr/>
          <p:nvPr/>
        </p:nvGrpSpPr>
        <p:grpSpPr>
          <a:xfrm>
            <a:off x="8196580" y="749300"/>
            <a:ext cx="1575435" cy="414655"/>
            <a:chOff x="8196580" y="749300"/>
            <a:chExt cx="1575435" cy="414655"/>
          </a:xfrm>
        </p:grpSpPr>
        <p:pic>
          <p:nvPicPr>
            <p:cNvPr id="82" name="object 82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196580" y="749300"/>
              <a:ext cx="1575053" cy="414274"/>
            </a:xfrm>
            <a:prstGeom prst="rect">
              <a:avLst/>
            </a:prstGeom>
          </p:spPr>
        </p:pic>
        <p:pic>
          <p:nvPicPr>
            <p:cNvPr id="83" name="object 83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239760" y="769620"/>
              <a:ext cx="1490980" cy="330200"/>
            </a:xfrm>
            <a:prstGeom prst="rect">
              <a:avLst/>
            </a:prstGeom>
          </p:spPr>
        </p:pic>
      </p:grpSp>
      <p:sp>
        <p:nvSpPr>
          <p:cNvPr id="84" name="object 84" descr=""/>
          <p:cNvSpPr txBox="1"/>
          <p:nvPr/>
        </p:nvSpPr>
        <p:spPr>
          <a:xfrm>
            <a:off x="8394065" y="811529"/>
            <a:ext cx="13277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Hidrometeorológicos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85" name="object 85" descr=""/>
          <p:cNvGrpSpPr/>
          <p:nvPr/>
        </p:nvGrpSpPr>
        <p:grpSpPr>
          <a:xfrm>
            <a:off x="8384857" y="1095057"/>
            <a:ext cx="1386205" cy="487045"/>
            <a:chOff x="8384857" y="1095057"/>
            <a:chExt cx="1386205" cy="487045"/>
          </a:xfrm>
        </p:grpSpPr>
        <p:sp>
          <p:nvSpPr>
            <p:cNvPr id="86" name="object 86" descr=""/>
            <p:cNvSpPr/>
            <p:nvPr/>
          </p:nvSpPr>
          <p:spPr>
            <a:xfrm>
              <a:off x="8389619" y="1099819"/>
              <a:ext cx="152400" cy="287020"/>
            </a:xfrm>
            <a:custGeom>
              <a:avLst/>
              <a:gdLst/>
              <a:ahLst/>
              <a:cxnLst/>
              <a:rect l="l" t="t" r="r" b="b"/>
              <a:pathLst>
                <a:path w="152400" h="287019">
                  <a:moveTo>
                    <a:pt x="0" y="0"/>
                  </a:moveTo>
                  <a:lnTo>
                    <a:pt x="0" y="287019"/>
                  </a:lnTo>
                  <a:lnTo>
                    <a:pt x="152400" y="287019"/>
                  </a:lnTo>
                </a:path>
              </a:pathLst>
            </a:custGeom>
            <a:ln w="9525">
              <a:solidFill>
                <a:srgbClr val="38869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8542019" y="1193799"/>
              <a:ext cx="1224280" cy="383540"/>
            </a:xfrm>
            <a:custGeom>
              <a:avLst/>
              <a:gdLst/>
              <a:ahLst/>
              <a:cxnLst/>
              <a:rect l="l" t="t" r="r" b="b"/>
              <a:pathLst>
                <a:path w="1224279" h="383540">
                  <a:moveTo>
                    <a:pt x="1185926" y="0"/>
                  </a:moveTo>
                  <a:lnTo>
                    <a:pt x="38353" y="0"/>
                  </a:lnTo>
                  <a:lnTo>
                    <a:pt x="23413" y="3010"/>
                  </a:lnTo>
                  <a:lnTo>
                    <a:pt x="11223" y="11223"/>
                  </a:lnTo>
                  <a:lnTo>
                    <a:pt x="3010" y="23413"/>
                  </a:lnTo>
                  <a:lnTo>
                    <a:pt x="0" y="38353"/>
                  </a:lnTo>
                  <a:lnTo>
                    <a:pt x="0" y="345186"/>
                  </a:lnTo>
                  <a:lnTo>
                    <a:pt x="3010" y="360126"/>
                  </a:lnTo>
                  <a:lnTo>
                    <a:pt x="11223" y="372316"/>
                  </a:lnTo>
                  <a:lnTo>
                    <a:pt x="23413" y="380529"/>
                  </a:lnTo>
                  <a:lnTo>
                    <a:pt x="38353" y="383539"/>
                  </a:lnTo>
                  <a:lnTo>
                    <a:pt x="1185926" y="383539"/>
                  </a:lnTo>
                  <a:lnTo>
                    <a:pt x="1200866" y="380529"/>
                  </a:lnTo>
                  <a:lnTo>
                    <a:pt x="1213056" y="372316"/>
                  </a:lnTo>
                  <a:lnTo>
                    <a:pt x="1221269" y="360126"/>
                  </a:lnTo>
                  <a:lnTo>
                    <a:pt x="1224279" y="345186"/>
                  </a:lnTo>
                  <a:lnTo>
                    <a:pt x="1224279" y="38353"/>
                  </a:lnTo>
                  <a:lnTo>
                    <a:pt x="1221269" y="23413"/>
                  </a:lnTo>
                  <a:lnTo>
                    <a:pt x="1213056" y="11223"/>
                  </a:lnTo>
                  <a:lnTo>
                    <a:pt x="1200866" y="3010"/>
                  </a:lnTo>
                  <a:lnTo>
                    <a:pt x="1185926" y="0"/>
                  </a:lnTo>
                  <a:close/>
                </a:path>
              </a:pathLst>
            </a:custGeom>
            <a:solidFill>
              <a:srgbClr val="CDE0E8">
                <a:alpha val="897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8542019" y="1193799"/>
              <a:ext cx="1224280" cy="383540"/>
            </a:xfrm>
            <a:custGeom>
              <a:avLst/>
              <a:gdLst/>
              <a:ahLst/>
              <a:cxnLst/>
              <a:rect l="l" t="t" r="r" b="b"/>
              <a:pathLst>
                <a:path w="1224279" h="383540">
                  <a:moveTo>
                    <a:pt x="0" y="38353"/>
                  </a:moveTo>
                  <a:lnTo>
                    <a:pt x="3010" y="23413"/>
                  </a:lnTo>
                  <a:lnTo>
                    <a:pt x="11223" y="11223"/>
                  </a:lnTo>
                  <a:lnTo>
                    <a:pt x="23413" y="3010"/>
                  </a:lnTo>
                  <a:lnTo>
                    <a:pt x="38353" y="0"/>
                  </a:lnTo>
                  <a:lnTo>
                    <a:pt x="1185926" y="0"/>
                  </a:lnTo>
                  <a:lnTo>
                    <a:pt x="1200866" y="3010"/>
                  </a:lnTo>
                  <a:lnTo>
                    <a:pt x="1213056" y="11223"/>
                  </a:lnTo>
                  <a:lnTo>
                    <a:pt x="1221269" y="23413"/>
                  </a:lnTo>
                  <a:lnTo>
                    <a:pt x="1224279" y="38353"/>
                  </a:lnTo>
                  <a:lnTo>
                    <a:pt x="1224279" y="345186"/>
                  </a:lnTo>
                  <a:lnTo>
                    <a:pt x="1221269" y="360126"/>
                  </a:lnTo>
                  <a:lnTo>
                    <a:pt x="1213056" y="372316"/>
                  </a:lnTo>
                  <a:lnTo>
                    <a:pt x="1200866" y="380529"/>
                  </a:lnTo>
                  <a:lnTo>
                    <a:pt x="1185926" y="383539"/>
                  </a:lnTo>
                  <a:lnTo>
                    <a:pt x="38353" y="383539"/>
                  </a:lnTo>
                  <a:lnTo>
                    <a:pt x="23413" y="380529"/>
                  </a:lnTo>
                  <a:lnTo>
                    <a:pt x="11223" y="372316"/>
                  </a:lnTo>
                  <a:lnTo>
                    <a:pt x="3010" y="360126"/>
                  </a:lnTo>
                  <a:lnTo>
                    <a:pt x="0" y="345186"/>
                  </a:lnTo>
                  <a:lnTo>
                    <a:pt x="0" y="38353"/>
                  </a:lnTo>
                  <a:close/>
                </a:path>
              </a:pathLst>
            </a:custGeom>
            <a:ln w="9525">
              <a:solidFill>
                <a:srgbClr val="48AC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9" name="object 89" descr=""/>
          <p:cNvSpPr txBox="1"/>
          <p:nvPr/>
        </p:nvSpPr>
        <p:spPr>
          <a:xfrm>
            <a:off x="8849359" y="1148334"/>
            <a:ext cx="6083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solidFill>
                  <a:srgbClr val="17365D"/>
                </a:solidFill>
                <a:latin typeface="Calibri"/>
                <a:cs typeface="Calibri"/>
              </a:rPr>
              <a:t>Avenida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8785859" y="1341373"/>
            <a:ext cx="7366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solidFill>
                  <a:srgbClr val="17365D"/>
                </a:solidFill>
                <a:latin typeface="Calibri"/>
                <a:cs typeface="Calibri"/>
              </a:rPr>
              <a:t>Torrencial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91" name="object 91" descr=""/>
          <p:cNvGrpSpPr/>
          <p:nvPr/>
        </p:nvGrpSpPr>
        <p:grpSpPr>
          <a:xfrm>
            <a:off x="8384857" y="1095057"/>
            <a:ext cx="1487805" cy="962025"/>
            <a:chOff x="8384857" y="1095057"/>
            <a:chExt cx="1487805" cy="962025"/>
          </a:xfrm>
        </p:grpSpPr>
        <p:sp>
          <p:nvSpPr>
            <p:cNvPr id="92" name="object 92" descr=""/>
            <p:cNvSpPr/>
            <p:nvPr/>
          </p:nvSpPr>
          <p:spPr>
            <a:xfrm>
              <a:off x="8389619" y="1099819"/>
              <a:ext cx="152400" cy="762000"/>
            </a:xfrm>
            <a:custGeom>
              <a:avLst/>
              <a:gdLst/>
              <a:ahLst/>
              <a:cxnLst/>
              <a:rect l="l" t="t" r="r" b="b"/>
              <a:pathLst>
                <a:path w="152400" h="762000">
                  <a:moveTo>
                    <a:pt x="0" y="0"/>
                  </a:moveTo>
                  <a:lnTo>
                    <a:pt x="0" y="762000"/>
                  </a:lnTo>
                  <a:lnTo>
                    <a:pt x="152400" y="762000"/>
                  </a:lnTo>
                </a:path>
              </a:pathLst>
            </a:custGeom>
            <a:ln w="9525">
              <a:solidFill>
                <a:srgbClr val="38869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8542019" y="1671319"/>
              <a:ext cx="1325880" cy="381000"/>
            </a:xfrm>
            <a:custGeom>
              <a:avLst/>
              <a:gdLst/>
              <a:ahLst/>
              <a:cxnLst/>
              <a:rect l="l" t="t" r="r" b="b"/>
              <a:pathLst>
                <a:path w="1325879" h="381000">
                  <a:moveTo>
                    <a:pt x="1287779" y="0"/>
                  </a:moveTo>
                  <a:lnTo>
                    <a:pt x="38100" y="0"/>
                  </a:ln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0" y="342900"/>
                  </a:lnTo>
                  <a:lnTo>
                    <a:pt x="2988" y="357747"/>
                  </a:lnTo>
                  <a:lnTo>
                    <a:pt x="11144" y="369855"/>
                  </a:lnTo>
                  <a:lnTo>
                    <a:pt x="23252" y="378011"/>
                  </a:lnTo>
                  <a:lnTo>
                    <a:pt x="38100" y="381000"/>
                  </a:lnTo>
                  <a:lnTo>
                    <a:pt x="1287779" y="381000"/>
                  </a:lnTo>
                  <a:lnTo>
                    <a:pt x="1302627" y="378011"/>
                  </a:lnTo>
                  <a:lnTo>
                    <a:pt x="1314735" y="369855"/>
                  </a:lnTo>
                  <a:lnTo>
                    <a:pt x="1322891" y="357747"/>
                  </a:lnTo>
                  <a:lnTo>
                    <a:pt x="1325879" y="342900"/>
                  </a:lnTo>
                  <a:lnTo>
                    <a:pt x="1325879" y="38100"/>
                  </a:lnTo>
                  <a:lnTo>
                    <a:pt x="1322891" y="23252"/>
                  </a:lnTo>
                  <a:lnTo>
                    <a:pt x="1314735" y="11144"/>
                  </a:lnTo>
                  <a:lnTo>
                    <a:pt x="1302627" y="2988"/>
                  </a:lnTo>
                  <a:lnTo>
                    <a:pt x="1287779" y="0"/>
                  </a:lnTo>
                  <a:close/>
                </a:path>
              </a:pathLst>
            </a:custGeom>
            <a:solidFill>
              <a:srgbClr val="CDE0E8">
                <a:alpha val="897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8542019" y="1671319"/>
              <a:ext cx="1325880" cy="381000"/>
            </a:xfrm>
            <a:custGeom>
              <a:avLst/>
              <a:gdLst/>
              <a:ahLst/>
              <a:cxnLst/>
              <a:rect l="l" t="t" r="r" b="b"/>
              <a:pathLst>
                <a:path w="1325879" h="381000">
                  <a:moveTo>
                    <a:pt x="0" y="38100"/>
                  </a:moveTo>
                  <a:lnTo>
                    <a:pt x="2988" y="23252"/>
                  </a:lnTo>
                  <a:lnTo>
                    <a:pt x="11144" y="11144"/>
                  </a:lnTo>
                  <a:lnTo>
                    <a:pt x="23252" y="2988"/>
                  </a:lnTo>
                  <a:lnTo>
                    <a:pt x="38100" y="0"/>
                  </a:lnTo>
                  <a:lnTo>
                    <a:pt x="1287779" y="0"/>
                  </a:lnTo>
                  <a:lnTo>
                    <a:pt x="1302627" y="2988"/>
                  </a:lnTo>
                  <a:lnTo>
                    <a:pt x="1314735" y="11144"/>
                  </a:lnTo>
                  <a:lnTo>
                    <a:pt x="1322891" y="23252"/>
                  </a:lnTo>
                  <a:lnTo>
                    <a:pt x="1325879" y="38100"/>
                  </a:lnTo>
                  <a:lnTo>
                    <a:pt x="1325879" y="342900"/>
                  </a:lnTo>
                  <a:lnTo>
                    <a:pt x="1322891" y="357747"/>
                  </a:lnTo>
                  <a:lnTo>
                    <a:pt x="1314735" y="369855"/>
                  </a:lnTo>
                  <a:lnTo>
                    <a:pt x="1302627" y="378011"/>
                  </a:lnTo>
                  <a:lnTo>
                    <a:pt x="1287779" y="381000"/>
                  </a:lnTo>
                  <a:lnTo>
                    <a:pt x="38100" y="381000"/>
                  </a:lnTo>
                  <a:lnTo>
                    <a:pt x="23252" y="378011"/>
                  </a:lnTo>
                  <a:lnTo>
                    <a:pt x="11144" y="369855"/>
                  </a:lnTo>
                  <a:lnTo>
                    <a:pt x="2988" y="357747"/>
                  </a:lnTo>
                  <a:lnTo>
                    <a:pt x="0" y="342900"/>
                  </a:lnTo>
                  <a:lnTo>
                    <a:pt x="0" y="38100"/>
                  </a:lnTo>
                  <a:close/>
                </a:path>
              </a:pathLst>
            </a:custGeom>
            <a:ln w="9525">
              <a:solidFill>
                <a:srgbClr val="48AC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5" name="object 95" descr=""/>
          <p:cNvSpPr txBox="1"/>
          <p:nvPr/>
        </p:nvSpPr>
        <p:spPr>
          <a:xfrm>
            <a:off x="8587740" y="1720913"/>
            <a:ext cx="12350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solidFill>
                  <a:srgbClr val="17365D"/>
                </a:solidFill>
                <a:latin typeface="Calibri"/>
                <a:cs typeface="Calibri"/>
              </a:rPr>
              <a:t>Inundación</a:t>
            </a:r>
            <a:r>
              <a:rPr dirty="0" sz="1400" spc="10">
                <a:solidFill>
                  <a:srgbClr val="17365D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17365D"/>
                </a:solidFill>
                <a:latin typeface="Calibri"/>
                <a:cs typeface="Calibri"/>
              </a:rPr>
              <a:t>lenta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96" name="object 96" descr=""/>
          <p:cNvGrpSpPr/>
          <p:nvPr/>
        </p:nvGrpSpPr>
        <p:grpSpPr>
          <a:xfrm>
            <a:off x="8384857" y="1095057"/>
            <a:ext cx="1485265" cy="1439545"/>
            <a:chOff x="8384857" y="1095057"/>
            <a:chExt cx="1485265" cy="1439545"/>
          </a:xfrm>
        </p:grpSpPr>
        <p:sp>
          <p:nvSpPr>
            <p:cNvPr id="97" name="object 97" descr=""/>
            <p:cNvSpPr/>
            <p:nvPr/>
          </p:nvSpPr>
          <p:spPr>
            <a:xfrm>
              <a:off x="8389619" y="1099819"/>
              <a:ext cx="152400" cy="1239520"/>
            </a:xfrm>
            <a:custGeom>
              <a:avLst/>
              <a:gdLst/>
              <a:ahLst/>
              <a:cxnLst/>
              <a:rect l="l" t="t" r="r" b="b"/>
              <a:pathLst>
                <a:path w="152400" h="1239520">
                  <a:moveTo>
                    <a:pt x="0" y="0"/>
                  </a:moveTo>
                  <a:lnTo>
                    <a:pt x="0" y="1239519"/>
                  </a:lnTo>
                  <a:lnTo>
                    <a:pt x="152400" y="1239519"/>
                  </a:lnTo>
                </a:path>
              </a:pathLst>
            </a:custGeom>
            <a:ln w="9525">
              <a:solidFill>
                <a:srgbClr val="38869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8542019" y="2148839"/>
              <a:ext cx="1323340" cy="381000"/>
            </a:xfrm>
            <a:custGeom>
              <a:avLst/>
              <a:gdLst/>
              <a:ahLst/>
              <a:cxnLst/>
              <a:rect l="l" t="t" r="r" b="b"/>
              <a:pathLst>
                <a:path w="1323340" h="381000">
                  <a:moveTo>
                    <a:pt x="1285239" y="0"/>
                  </a:moveTo>
                  <a:lnTo>
                    <a:pt x="38100" y="0"/>
                  </a:ln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0" y="342900"/>
                  </a:lnTo>
                  <a:lnTo>
                    <a:pt x="2988" y="357747"/>
                  </a:lnTo>
                  <a:lnTo>
                    <a:pt x="11144" y="369855"/>
                  </a:lnTo>
                  <a:lnTo>
                    <a:pt x="23252" y="378011"/>
                  </a:lnTo>
                  <a:lnTo>
                    <a:pt x="38100" y="381000"/>
                  </a:lnTo>
                  <a:lnTo>
                    <a:pt x="1285239" y="381000"/>
                  </a:lnTo>
                  <a:lnTo>
                    <a:pt x="1300087" y="378011"/>
                  </a:lnTo>
                  <a:lnTo>
                    <a:pt x="1312195" y="369855"/>
                  </a:lnTo>
                  <a:lnTo>
                    <a:pt x="1320351" y="357747"/>
                  </a:lnTo>
                  <a:lnTo>
                    <a:pt x="1323339" y="342900"/>
                  </a:lnTo>
                  <a:lnTo>
                    <a:pt x="1323339" y="38100"/>
                  </a:lnTo>
                  <a:lnTo>
                    <a:pt x="1320351" y="23252"/>
                  </a:lnTo>
                  <a:lnTo>
                    <a:pt x="1312195" y="11144"/>
                  </a:lnTo>
                  <a:lnTo>
                    <a:pt x="1300087" y="2988"/>
                  </a:lnTo>
                  <a:lnTo>
                    <a:pt x="1285239" y="0"/>
                  </a:lnTo>
                  <a:close/>
                </a:path>
              </a:pathLst>
            </a:custGeom>
            <a:solidFill>
              <a:srgbClr val="CDE0E8">
                <a:alpha val="897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8542019" y="2148839"/>
              <a:ext cx="1323340" cy="381000"/>
            </a:xfrm>
            <a:custGeom>
              <a:avLst/>
              <a:gdLst/>
              <a:ahLst/>
              <a:cxnLst/>
              <a:rect l="l" t="t" r="r" b="b"/>
              <a:pathLst>
                <a:path w="1323340" h="381000">
                  <a:moveTo>
                    <a:pt x="0" y="38100"/>
                  </a:moveTo>
                  <a:lnTo>
                    <a:pt x="2988" y="23252"/>
                  </a:lnTo>
                  <a:lnTo>
                    <a:pt x="11144" y="11144"/>
                  </a:lnTo>
                  <a:lnTo>
                    <a:pt x="23252" y="2988"/>
                  </a:lnTo>
                  <a:lnTo>
                    <a:pt x="38100" y="0"/>
                  </a:lnTo>
                  <a:lnTo>
                    <a:pt x="1285239" y="0"/>
                  </a:lnTo>
                  <a:lnTo>
                    <a:pt x="1300087" y="2988"/>
                  </a:lnTo>
                  <a:lnTo>
                    <a:pt x="1312195" y="11144"/>
                  </a:lnTo>
                  <a:lnTo>
                    <a:pt x="1320351" y="23252"/>
                  </a:lnTo>
                  <a:lnTo>
                    <a:pt x="1323339" y="38100"/>
                  </a:lnTo>
                  <a:lnTo>
                    <a:pt x="1323339" y="342900"/>
                  </a:lnTo>
                  <a:lnTo>
                    <a:pt x="1320351" y="357747"/>
                  </a:lnTo>
                  <a:lnTo>
                    <a:pt x="1312195" y="369855"/>
                  </a:lnTo>
                  <a:lnTo>
                    <a:pt x="1300087" y="378011"/>
                  </a:lnTo>
                  <a:lnTo>
                    <a:pt x="1285239" y="381000"/>
                  </a:lnTo>
                  <a:lnTo>
                    <a:pt x="38100" y="381000"/>
                  </a:lnTo>
                  <a:lnTo>
                    <a:pt x="23252" y="378011"/>
                  </a:lnTo>
                  <a:lnTo>
                    <a:pt x="11144" y="369855"/>
                  </a:lnTo>
                  <a:lnTo>
                    <a:pt x="2988" y="357747"/>
                  </a:lnTo>
                  <a:lnTo>
                    <a:pt x="0" y="342900"/>
                  </a:lnTo>
                  <a:lnTo>
                    <a:pt x="0" y="38100"/>
                  </a:lnTo>
                  <a:close/>
                </a:path>
              </a:pathLst>
            </a:custGeom>
            <a:ln w="9525">
              <a:solidFill>
                <a:srgbClr val="48AC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0" name="object 100" descr=""/>
          <p:cNvSpPr txBox="1"/>
          <p:nvPr/>
        </p:nvSpPr>
        <p:spPr>
          <a:xfrm>
            <a:off x="8786114" y="2102103"/>
            <a:ext cx="836930" cy="432434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193040" marR="5080" indent="-180975">
              <a:lnSpc>
                <a:spcPts val="1520"/>
              </a:lnSpc>
              <a:spcBef>
                <a:spcPts val="280"/>
              </a:spcBef>
            </a:pPr>
            <a:r>
              <a:rPr dirty="0" sz="1400" spc="-10">
                <a:solidFill>
                  <a:srgbClr val="17365D"/>
                </a:solidFill>
                <a:latin typeface="Calibri"/>
                <a:cs typeface="Calibri"/>
              </a:rPr>
              <a:t>Inundación Súbita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01" name="object 101" descr=""/>
          <p:cNvGrpSpPr/>
          <p:nvPr/>
        </p:nvGrpSpPr>
        <p:grpSpPr>
          <a:xfrm>
            <a:off x="8384857" y="1095057"/>
            <a:ext cx="1411605" cy="1917064"/>
            <a:chOff x="8384857" y="1095057"/>
            <a:chExt cx="1411605" cy="1917064"/>
          </a:xfrm>
        </p:grpSpPr>
        <p:sp>
          <p:nvSpPr>
            <p:cNvPr id="102" name="object 102" descr=""/>
            <p:cNvSpPr/>
            <p:nvPr/>
          </p:nvSpPr>
          <p:spPr>
            <a:xfrm>
              <a:off x="8389619" y="1099819"/>
              <a:ext cx="152400" cy="1717039"/>
            </a:xfrm>
            <a:custGeom>
              <a:avLst/>
              <a:gdLst/>
              <a:ahLst/>
              <a:cxnLst/>
              <a:rect l="l" t="t" r="r" b="b"/>
              <a:pathLst>
                <a:path w="152400" h="1717039">
                  <a:moveTo>
                    <a:pt x="0" y="0"/>
                  </a:moveTo>
                  <a:lnTo>
                    <a:pt x="0" y="1717039"/>
                  </a:lnTo>
                  <a:lnTo>
                    <a:pt x="152400" y="1717039"/>
                  </a:lnTo>
                </a:path>
              </a:pathLst>
            </a:custGeom>
            <a:ln w="9525">
              <a:solidFill>
                <a:srgbClr val="38869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8542019" y="2623819"/>
              <a:ext cx="1249680" cy="383540"/>
            </a:xfrm>
            <a:custGeom>
              <a:avLst/>
              <a:gdLst/>
              <a:ahLst/>
              <a:cxnLst/>
              <a:rect l="l" t="t" r="r" b="b"/>
              <a:pathLst>
                <a:path w="1249679" h="383539">
                  <a:moveTo>
                    <a:pt x="1211326" y="0"/>
                  </a:moveTo>
                  <a:lnTo>
                    <a:pt x="38353" y="0"/>
                  </a:lnTo>
                  <a:lnTo>
                    <a:pt x="23413" y="3010"/>
                  </a:lnTo>
                  <a:lnTo>
                    <a:pt x="11223" y="11223"/>
                  </a:lnTo>
                  <a:lnTo>
                    <a:pt x="3010" y="23413"/>
                  </a:lnTo>
                  <a:lnTo>
                    <a:pt x="0" y="38353"/>
                  </a:lnTo>
                  <a:lnTo>
                    <a:pt x="0" y="345185"/>
                  </a:lnTo>
                  <a:lnTo>
                    <a:pt x="3010" y="360126"/>
                  </a:lnTo>
                  <a:lnTo>
                    <a:pt x="11223" y="372316"/>
                  </a:lnTo>
                  <a:lnTo>
                    <a:pt x="23413" y="380529"/>
                  </a:lnTo>
                  <a:lnTo>
                    <a:pt x="38353" y="383539"/>
                  </a:lnTo>
                  <a:lnTo>
                    <a:pt x="1211326" y="383539"/>
                  </a:lnTo>
                  <a:lnTo>
                    <a:pt x="1226266" y="380529"/>
                  </a:lnTo>
                  <a:lnTo>
                    <a:pt x="1238456" y="372316"/>
                  </a:lnTo>
                  <a:lnTo>
                    <a:pt x="1246669" y="360126"/>
                  </a:lnTo>
                  <a:lnTo>
                    <a:pt x="1249679" y="345185"/>
                  </a:lnTo>
                  <a:lnTo>
                    <a:pt x="1249679" y="38353"/>
                  </a:lnTo>
                  <a:lnTo>
                    <a:pt x="1246669" y="23413"/>
                  </a:lnTo>
                  <a:lnTo>
                    <a:pt x="1238456" y="11223"/>
                  </a:lnTo>
                  <a:lnTo>
                    <a:pt x="1226266" y="3010"/>
                  </a:lnTo>
                  <a:lnTo>
                    <a:pt x="1211326" y="0"/>
                  </a:lnTo>
                  <a:close/>
                </a:path>
              </a:pathLst>
            </a:custGeom>
            <a:solidFill>
              <a:srgbClr val="CDE0E8">
                <a:alpha val="897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8542019" y="2623819"/>
              <a:ext cx="1249680" cy="383540"/>
            </a:xfrm>
            <a:custGeom>
              <a:avLst/>
              <a:gdLst/>
              <a:ahLst/>
              <a:cxnLst/>
              <a:rect l="l" t="t" r="r" b="b"/>
              <a:pathLst>
                <a:path w="1249679" h="383539">
                  <a:moveTo>
                    <a:pt x="0" y="38353"/>
                  </a:moveTo>
                  <a:lnTo>
                    <a:pt x="3010" y="23413"/>
                  </a:lnTo>
                  <a:lnTo>
                    <a:pt x="11223" y="11223"/>
                  </a:lnTo>
                  <a:lnTo>
                    <a:pt x="23413" y="3010"/>
                  </a:lnTo>
                  <a:lnTo>
                    <a:pt x="38353" y="0"/>
                  </a:lnTo>
                  <a:lnTo>
                    <a:pt x="1211326" y="0"/>
                  </a:lnTo>
                  <a:lnTo>
                    <a:pt x="1226266" y="3010"/>
                  </a:lnTo>
                  <a:lnTo>
                    <a:pt x="1238456" y="11223"/>
                  </a:lnTo>
                  <a:lnTo>
                    <a:pt x="1246669" y="23413"/>
                  </a:lnTo>
                  <a:lnTo>
                    <a:pt x="1249679" y="38353"/>
                  </a:lnTo>
                  <a:lnTo>
                    <a:pt x="1249679" y="345185"/>
                  </a:lnTo>
                  <a:lnTo>
                    <a:pt x="1246669" y="360126"/>
                  </a:lnTo>
                  <a:lnTo>
                    <a:pt x="1238456" y="372316"/>
                  </a:lnTo>
                  <a:lnTo>
                    <a:pt x="1226266" y="380529"/>
                  </a:lnTo>
                  <a:lnTo>
                    <a:pt x="1211326" y="383539"/>
                  </a:lnTo>
                  <a:lnTo>
                    <a:pt x="38353" y="383539"/>
                  </a:lnTo>
                  <a:lnTo>
                    <a:pt x="23413" y="380529"/>
                  </a:lnTo>
                  <a:lnTo>
                    <a:pt x="11223" y="372316"/>
                  </a:lnTo>
                  <a:lnTo>
                    <a:pt x="3010" y="360126"/>
                  </a:lnTo>
                  <a:lnTo>
                    <a:pt x="0" y="345185"/>
                  </a:lnTo>
                  <a:lnTo>
                    <a:pt x="0" y="38353"/>
                  </a:lnTo>
                  <a:close/>
                </a:path>
              </a:pathLst>
            </a:custGeom>
            <a:ln w="9525">
              <a:solidFill>
                <a:srgbClr val="48AC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5" name="object 105" descr=""/>
          <p:cNvSpPr txBox="1"/>
          <p:nvPr/>
        </p:nvSpPr>
        <p:spPr>
          <a:xfrm>
            <a:off x="8569706" y="2675254"/>
            <a:ext cx="11931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solidFill>
                  <a:srgbClr val="17365D"/>
                </a:solidFill>
                <a:latin typeface="Calibri"/>
                <a:cs typeface="Calibri"/>
              </a:rPr>
              <a:t>Encharcamiento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06" name="object 106" descr=""/>
          <p:cNvGrpSpPr/>
          <p:nvPr/>
        </p:nvGrpSpPr>
        <p:grpSpPr>
          <a:xfrm>
            <a:off x="8384857" y="1095057"/>
            <a:ext cx="1276985" cy="2392045"/>
            <a:chOff x="8384857" y="1095057"/>
            <a:chExt cx="1276985" cy="2392045"/>
          </a:xfrm>
        </p:grpSpPr>
        <p:sp>
          <p:nvSpPr>
            <p:cNvPr id="107" name="object 107" descr=""/>
            <p:cNvSpPr/>
            <p:nvPr/>
          </p:nvSpPr>
          <p:spPr>
            <a:xfrm>
              <a:off x="8389619" y="1099819"/>
              <a:ext cx="152400" cy="2192020"/>
            </a:xfrm>
            <a:custGeom>
              <a:avLst/>
              <a:gdLst/>
              <a:ahLst/>
              <a:cxnLst/>
              <a:rect l="l" t="t" r="r" b="b"/>
              <a:pathLst>
                <a:path w="152400" h="2192020">
                  <a:moveTo>
                    <a:pt x="0" y="0"/>
                  </a:moveTo>
                  <a:lnTo>
                    <a:pt x="0" y="2192019"/>
                  </a:lnTo>
                  <a:lnTo>
                    <a:pt x="152400" y="2192019"/>
                  </a:lnTo>
                </a:path>
              </a:pathLst>
            </a:custGeom>
            <a:ln w="9525">
              <a:solidFill>
                <a:srgbClr val="38869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8542019" y="3101340"/>
              <a:ext cx="1115060" cy="381000"/>
            </a:xfrm>
            <a:custGeom>
              <a:avLst/>
              <a:gdLst/>
              <a:ahLst/>
              <a:cxnLst/>
              <a:rect l="l" t="t" r="r" b="b"/>
              <a:pathLst>
                <a:path w="1115059" h="381000">
                  <a:moveTo>
                    <a:pt x="1076959" y="0"/>
                  </a:moveTo>
                  <a:lnTo>
                    <a:pt x="38100" y="0"/>
                  </a:ln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0" y="342900"/>
                  </a:lnTo>
                  <a:lnTo>
                    <a:pt x="2988" y="357747"/>
                  </a:lnTo>
                  <a:lnTo>
                    <a:pt x="11144" y="369855"/>
                  </a:lnTo>
                  <a:lnTo>
                    <a:pt x="23252" y="378011"/>
                  </a:lnTo>
                  <a:lnTo>
                    <a:pt x="38100" y="381000"/>
                  </a:lnTo>
                  <a:lnTo>
                    <a:pt x="1076959" y="381000"/>
                  </a:lnTo>
                  <a:lnTo>
                    <a:pt x="1091807" y="378011"/>
                  </a:lnTo>
                  <a:lnTo>
                    <a:pt x="1103915" y="369855"/>
                  </a:lnTo>
                  <a:lnTo>
                    <a:pt x="1112071" y="357747"/>
                  </a:lnTo>
                  <a:lnTo>
                    <a:pt x="1115059" y="342900"/>
                  </a:lnTo>
                  <a:lnTo>
                    <a:pt x="1115059" y="38100"/>
                  </a:lnTo>
                  <a:lnTo>
                    <a:pt x="1112071" y="23252"/>
                  </a:lnTo>
                  <a:lnTo>
                    <a:pt x="1103915" y="11144"/>
                  </a:lnTo>
                  <a:lnTo>
                    <a:pt x="1091807" y="2988"/>
                  </a:lnTo>
                  <a:lnTo>
                    <a:pt x="1076959" y="0"/>
                  </a:lnTo>
                  <a:close/>
                </a:path>
              </a:pathLst>
            </a:custGeom>
            <a:solidFill>
              <a:srgbClr val="CDE0E8">
                <a:alpha val="897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8542019" y="3101340"/>
              <a:ext cx="1115060" cy="381000"/>
            </a:xfrm>
            <a:custGeom>
              <a:avLst/>
              <a:gdLst/>
              <a:ahLst/>
              <a:cxnLst/>
              <a:rect l="l" t="t" r="r" b="b"/>
              <a:pathLst>
                <a:path w="1115059" h="381000">
                  <a:moveTo>
                    <a:pt x="0" y="38100"/>
                  </a:moveTo>
                  <a:lnTo>
                    <a:pt x="2988" y="23252"/>
                  </a:lnTo>
                  <a:lnTo>
                    <a:pt x="11144" y="11144"/>
                  </a:lnTo>
                  <a:lnTo>
                    <a:pt x="23252" y="2988"/>
                  </a:lnTo>
                  <a:lnTo>
                    <a:pt x="38100" y="0"/>
                  </a:lnTo>
                  <a:lnTo>
                    <a:pt x="1076959" y="0"/>
                  </a:lnTo>
                  <a:lnTo>
                    <a:pt x="1091807" y="2988"/>
                  </a:lnTo>
                  <a:lnTo>
                    <a:pt x="1103915" y="11144"/>
                  </a:lnTo>
                  <a:lnTo>
                    <a:pt x="1112071" y="23252"/>
                  </a:lnTo>
                  <a:lnTo>
                    <a:pt x="1115059" y="38100"/>
                  </a:lnTo>
                  <a:lnTo>
                    <a:pt x="1115059" y="342900"/>
                  </a:lnTo>
                  <a:lnTo>
                    <a:pt x="1112071" y="357747"/>
                  </a:lnTo>
                  <a:lnTo>
                    <a:pt x="1103915" y="369855"/>
                  </a:lnTo>
                  <a:lnTo>
                    <a:pt x="1091807" y="378011"/>
                  </a:lnTo>
                  <a:lnTo>
                    <a:pt x="1076959" y="381000"/>
                  </a:lnTo>
                  <a:lnTo>
                    <a:pt x="38100" y="381000"/>
                  </a:lnTo>
                  <a:lnTo>
                    <a:pt x="23252" y="378011"/>
                  </a:lnTo>
                  <a:lnTo>
                    <a:pt x="11144" y="369855"/>
                  </a:lnTo>
                  <a:lnTo>
                    <a:pt x="2988" y="357747"/>
                  </a:lnTo>
                  <a:lnTo>
                    <a:pt x="0" y="342900"/>
                  </a:lnTo>
                  <a:lnTo>
                    <a:pt x="0" y="38100"/>
                  </a:lnTo>
                  <a:close/>
                </a:path>
              </a:pathLst>
            </a:custGeom>
            <a:ln w="9524">
              <a:solidFill>
                <a:srgbClr val="48AC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0" name="object 110" descr=""/>
          <p:cNvSpPr txBox="1"/>
          <p:nvPr/>
        </p:nvSpPr>
        <p:spPr>
          <a:xfrm>
            <a:off x="8548276" y="3152140"/>
            <a:ext cx="11029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861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solidFill>
                  <a:srgbClr val="17365D"/>
                </a:solidFill>
                <a:latin typeface="Calibri"/>
                <a:cs typeface="Calibri"/>
              </a:rPr>
              <a:t>Sequía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11" name="object 111" descr=""/>
          <p:cNvGrpSpPr/>
          <p:nvPr/>
        </p:nvGrpSpPr>
        <p:grpSpPr>
          <a:xfrm>
            <a:off x="8384857" y="1095057"/>
            <a:ext cx="1490345" cy="2869565"/>
            <a:chOff x="8384857" y="1095057"/>
            <a:chExt cx="1490345" cy="2869565"/>
          </a:xfrm>
        </p:grpSpPr>
        <p:sp>
          <p:nvSpPr>
            <p:cNvPr id="112" name="object 112" descr=""/>
            <p:cNvSpPr/>
            <p:nvPr/>
          </p:nvSpPr>
          <p:spPr>
            <a:xfrm>
              <a:off x="8389619" y="1099819"/>
              <a:ext cx="152400" cy="2669540"/>
            </a:xfrm>
            <a:custGeom>
              <a:avLst/>
              <a:gdLst/>
              <a:ahLst/>
              <a:cxnLst/>
              <a:rect l="l" t="t" r="r" b="b"/>
              <a:pathLst>
                <a:path w="152400" h="2669540">
                  <a:moveTo>
                    <a:pt x="0" y="0"/>
                  </a:moveTo>
                  <a:lnTo>
                    <a:pt x="0" y="2669540"/>
                  </a:lnTo>
                  <a:lnTo>
                    <a:pt x="152400" y="2669540"/>
                  </a:lnTo>
                </a:path>
              </a:pathLst>
            </a:custGeom>
            <a:ln w="9525">
              <a:solidFill>
                <a:srgbClr val="38869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8542019" y="3578859"/>
              <a:ext cx="1328420" cy="381000"/>
            </a:xfrm>
            <a:custGeom>
              <a:avLst/>
              <a:gdLst/>
              <a:ahLst/>
              <a:cxnLst/>
              <a:rect l="l" t="t" r="r" b="b"/>
              <a:pathLst>
                <a:path w="1328420" h="381000">
                  <a:moveTo>
                    <a:pt x="1290320" y="0"/>
                  </a:moveTo>
                  <a:lnTo>
                    <a:pt x="38100" y="0"/>
                  </a:ln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0" y="342900"/>
                  </a:lnTo>
                  <a:lnTo>
                    <a:pt x="2988" y="357747"/>
                  </a:lnTo>
                  <a:lnTo>
                    <a:pt x="11144" y="369855"/>
                  </a:lnTo>
                  <a:lnTo>
                    <a:pt x="23252" y="378011"/>
                  </a:lnTo>
                  <a:lnTo>
                    <a:pt x="38100" y="381000"/>
                  </a:lnTo>
                  <a:lnTo>
                    <a:pt x="1290320" y="381000"/>
                  </a:lnTo>
                  <a:lnTo>
                    <a:pt x="1305167" y="378011"/>
                  </a:lnTo>
                  <a:lnTo>
                    <a:pt x="1317275" y="369855"/>
                  </a:lnTo>
                  <a:lnTo>
                    <a:pt x="1325431" y="357747"/>
                  </a:lnTo>
                  <a:lnTo>
                    <a:pt x="1328420" y="342900"/>
                  </a:lnTo>
                  <a:lnTo>
                    <a:pt x="1328420" y="38100"/>
                  </a:lnTo>
                  <a:lnTo>
                    <a:pt x="1325431" y="23252"/>
                  </a:lnTo>
                  <a:lnTo>
                    <a:pt x="1317275" y="11144"/>
                  </a:lnTo>
                  <a:lnTo>
                    <a:pt x="1305167" y="2988"/>
                  </a:lnTo>
                  <a:lnTo>
                    <a:pt x="1290320" y="0"/>
                  </a:lnTo>
                  <a:close/>
                </a:path>
              </a:pathLst>
            </a:custGeom>
            <a:solidFill>
              <a:srgbClr val="CDE0E8">
                <a:alpha val="897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8542019" y="3578859"/>
              <a:ext cx="1328420" cy="381000"/>
            </a:xfrm>
            <a:custGeom>
              <a:avLst/>
              <a:gdLst/>
              <a:ahLst/>
              <a:cxnLst/>
              <a:rect l="l" t="t" r="r" b="b"/>
              <a:pathLst>
                <a:path w="1328420" h="381000">
                  <a:moveTo>
                    <a:pt x="0" y="38100"/>
                  </a:moveTo>
                  <a:lnTo>
                    <a:pt x="2988" y="23252"/>
                  </a:lnTo>
                  <a:lnTo>
                    <a:pt x="11144" y="11144"/>
                  </a:lnTo>
                  <a:lnTo>
                    <a:pt x="23252" y="2988"/>
                  </a:lnTo>
                  <a:lnTo>
                    <a:pt x="38100" y="0"/>
                  </a:lnTo>
                  <a:lnTo>
                    <a:pt x="1290320" y="0"/>
                  </a:lnTo>
                  <a:lnTo>
                    <a:pt x="1305167" y="2988"/>
                  </a:lnTo>
                  <a:lnTo>
                    <a:pt x="1317275" y="11144"/>
                  </a:lnTo>
                  <a:lnTo>
                    <a:pt x="1325431" y="23252"/>
                  </a:lnTo>
                  <a:lnTo>
                    <a:pt x="1328420" y="38100"/>
                  </a:lnTo>
                  <a:lnTo>
                    <a:pt x="1328420" y="342900"/>
                  </a:lnTo>
                  <a:lnTo>
                    <a:pt x="1325431" y="357747"/>
                  </a:lnTo>
                  <a:lnTo>
                    <a:pt x="1317275" y="369855"/>
                  </a:lnTo>
                  <a:lnTo>
                    <a:pt x="1305167" y="378011"/>
                  </a:lnTo>
                  <a:lnTo>
                    <a:pt x="1290320" y="381000"/>
                  </a:lnTo>
                  <a:lnTo>
                    <a:pt x="38100" y="381000"/>
                  </a:lnTo>
                  <a:lnTo>
                    <a:pt x="23252" y="378011"/>
                  </a:lnTo>
                  <a:lnTo>
                    <a:pt x="11144" y="369855"/>
                  </a:lnTo>
                  <a:lnTo>
                    <a:pt x="2988" y="357747"/>
                  </a:lnTo>
                  <a:lnTo>
                    <a:pt x="0" y="342900"/>
                  </a:lnTo>
                  <a:lnTo>
                    <a:pt x="0" y="38100"/>
                  </a:lnTo>
                  <a:close/>
                </a:path>
              </a:pathLst>
            </a:custGeom>
            <a:ln w="9525">
              <a:solidFill>
                <a:srgbClr val="48AC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5" name="object 115" descr=""/>
          <p:cNvSpPr txBox="1"/>
          <p:nvPr/>
        </p:nvSpPr>
        <p:spPr>
          <a:xfrm>
            <a:off x="8579866" y="3629025"/>
            <a:ext cx="12566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17365D"/>
                </a:solidFill>
                <a:latin typeface="Calibri"/>
                <a:cs typeface="Calibri"/>
              </a:rPr>
              <a:t>Incendio</a:t>
            </a:r>
            <a:r>
              <a:rPr dirty="0" sz="1400" spc="-75">
                <a:solidFill>
                  <a:srgbClr val="17365D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17365D"/>
                </a:solidFill>
                <a:latin typeface="Calibri"/>
                <a:cs typeface="Calibri"/>
              </a:rPr>
              <a:t>Forestal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16" name="object 116" descr=""/>
          <p:cNvGrpSpPr/>
          <p:nvPr/>
        </p:nvGrpSpPr>
        <p:grpSpPr>
          <a:xfrm>
            <a:off x="9913619" y="749300"/>
            <a:ext cx="1780539" cy="855980"/>
            <a:chOff x="9913619" y="749300"/>
            <a:chExt cx="1780539" cy="855980"/>
          </a:xfrm>
        </p:grpSpPr>
        <p:pic>
          <p:nvPicPr>
            <p:cNvPr id="117" name="object 117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913619" y="749300"/>
              <a:ext cx="1755394" cy="437134"/>
            </a:xfrm>
            <a:prstGeom prst="rect">
              <a:avLst/>
            </a:prstGeom>
          </p:spPr>
        </p:pic>
        <p:pic>
          <p:nvPicPr>
            <p:cNvPr id="118" name="object 118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956799" y="769620"/>
              <a:ext cx="1671320" cy="353059"/>
            </a:xfrm>
            <a:prstGeom prst="rect">
              <a:avLst/>
            </a:prstGeom>
          </p:spPr>
        </p:pic>
        <p:sp>
          <p:nvSpPr>
            <p:cNvPr id="119" name="object 119" descr=""/>
            <p:cNvSpPr/>
            <p:nvPr/>
          </p:nvSpPr>
          <p:spPr>
            <a:xfrm>
              <a:off x="10124439" y="1122679"/>
              <a:ext cx="167640" cy="287020"/>
            </a:xfrm>
            <a:custGeom>
              <a:avLst/>
              <a:gdLst/>
              <a:ahLst/>
              <a:cxnLst/>
              <a:rect l="l" t="t" r="r" b="b"/>
              <a:pathLst>
                <a:path w="167640" h="287019">
                  <a:moveTo>
                    <a:pt x="0" y="0"/>
                  </a:moveTo>
                  <a:lnTo>
                    <a:pt x="0" y="287020"/>
                  </a:lnTo>
                  <a:lnTo>
                    <a:pt x="167639" y="287020"/>
                  </a:lnTo>
                </a:path>
              </a:pathLst>
            </a:custGeom>
            <a:ln w="9525">
              <a:solidFill>
                <a:srgbClr val="38869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10292079" y="1219200"/>
              <a:ext cx="1397000" cy="381000"/>
            </a:xfrm>
            <a:custGeom>
              <a:avLst/>
              <a:gdLst/>
              <a:ahLst/>
              <a:cxnLst/>
              <a:rect l="l" t="t" r="r" b="b"/>
              <a:pathLst>
                <a:path w="1397000" h="381000">
                  <a:moveTo>
                    <a:pt x="1358900" y="0"/>
                  </a:moveTo>
                  <a:lnTo>
                    <a:pt x="38100" y="0"/>
                  </a:ln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0" y="342900"/>
                  </a:lnTo>
                  <a:lnTo>
                    <a:pt x="2988" y="357747"/>
                  </a:lnTo>
                  <a:lnTo>
                    <a:pt x="11144" y="369855"/>
                  </a:lnTo>
                  <a:lnTo>
                    <a:pt x="23252" y="378011"/>
                  </a:lnTo>
                  <a:lnTo>
                    <a:pt x="38100" y="381000"/>
                  </a:lnTo>
                  <a:lnTo>
                    <a:pt x="1358900" y="381000"/>
                  </a:lnTo>
                  <a:lnTo>
                    <a:pt x="1373747" y="378011"/>
                  </a:lnTo>
                  <a:lnTo>
                    <a:pt x="1385855" y="369855"/>
                  </a:lnTo>
                  <a:lnTo>
                    <a:pt x="1394011" y="357747"/>
                  </a:lnTo>
                  <a:lnTo>
                    <a:pt x="1397000" y="342900"/>
                  </a:lnTo>
                  <a:lnTo>
                    <a:pt x="1397000" y="38100"/>
                  </a:lnTo>
                  <a:lnTo>
                    <a:pt x="1394011" y="23252"/>
                  </a:lnTo>
                  <a:lnTo>
                    <a:pt x="1385855" y="11144"/>
                  </a:lnTo>
                  <a:lnTo>
                    <a:pt x="1373747" y="2988"/>
                  </a:lnTo>
                  <a:lnTo>
                    <a:pt x="1358900" y="0"/>
                  </a:lnTo>
                  <a:close/>
                </a:path>
              </a:pathLst>
            </a:custGeom>
            <a:solidFill>
              <a:srgbClr val="CDE0E8">
                <a:alpha val="897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10292079" y="1219200"/>
              <a:ext cx="1397000" cy="381000"/>
            </a:xfrm>
            <a:custGeom>
              <a:avLst/>
              <a:gdLst/>
              <a:ahLst/>
              <a:cxnLst/>
              <a:rect l="l" t="t" r="r" b="b"/>
              <a:pathLst>
                <a:path w="1397000" h="381000">
                  <a:moveTo>
                    <a:pt x="0" y="38100"/>
                  </a:moveTo>
                  <a:lnTo>
                    <a:pt x="2988" y="23252"/>
                  </a:lnTo>
                  <a:lnTo>
                    <a:pt x="11144" y="11144"/>
                  </a:lnTo>
                  <a:lnTo>
                    <a:pt x="23252" y="2988"/>
                  </a:lnTo>
                  <a:lnTo>
                    <a:pt x="38100" y="0"/>
                  </a:lnTo>
                  <a:lnTo>
                    <a:pt x="1358900" y="0"/>
                  </a:lnTo>
                  <a:lnTo>
                    <a:pt x="1373747" y="2988"/>
                  </a:lnTo>
                  <a:lnTo>
                    <a:pt x="1385855" y="11144"/>
                  </a:lnTo>
                  <a:lnTo>
                    <a:pt x="1394011" y="23252"/>
                  </a:lnTo>
                  <a:lnTo>
                    <a:pt x="1397000" y="38100"/>
                  </a:lnTo>
                  <a:lnTo>
                    <a:pt x="1397000" y="342900"/>
                  </a:lnTo>
                  <a:lnTo>
                    <a:pt x="1394011" y="357747"/>
                  </a:lnTo>
                  <a:lnTo>
                    <a:pt x="1385855" y="369855"/>
                  </a:lnTo>
                  <a:lnTo>
                    <a:pt x="1373747" y="378011"/>
                  </a:lnTo>
                  <a:lnTo>
                    <a:pt x="1358900" y="381000"/>
                  </a:lnTo>
                  <a:lnTo>
                    <a:pt x="38100" y="381000"/>
                  </a:lnTo>
                  <a:lnTo>
                    <a:pt x="23252" y="378011"/>
                  </a:lnTo>
                  <a:lnTo>
                    <a:pt x="11144" y="369855"/>
                  </a:lnTo>
                  <a:lnTo>
                    <a:pt x="2988" y="357747"/>
                  </a:lnTo>
                  <a:lnTo>
                    <a:pt x="0" y="342900"/>
                  </a:lnTo>
                  <a:lnTo>
                    <a:pt x="0" y="38100"/>
                  </a:lnTo>
                  <a:close/>
                </a:path>
              </a:pathLst>
            </a:custGeom>
            <a:ln w="9525">
              <a:solidFill>
                <a:srgbClr val="48AC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2" name="object 122" descr=""/>
          <p:cNvSpPr txBox="1"/>
          <p:nvPr/>
        </p:nvSpPr>
        <p:spPr>
          <a:xfrm>
            <a:off x="10275189" y="768096"/>
            <a:ext cx="1315720" cy="8362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Geológicos</a:t>
            </a:r>
            <a:endParaRPr sz="1800">
              <a:latin typeface="Calibri"/>
              <a:cs typeface="Calibri"/>
            </a:endParaRPr>
          </a:p>
          <a:p>
            <a:pPr marL="519430" marR="5080" indent="-391160">
              <a:lnSpc>
                <a:spcPts val="1520"/>
              </a:lnSpc>
              <a:spcBef>
                <a:spcPts val="1205"/>
              </a:spcBef>
            </a:pPr>
            <a:r>
              <a:rPr dirty="0" sz="1400" spc="-10">
                <a:latin typeface="Calibri"/>
                <a:cs typeface="Calibri"/>
              </a:rPr>
              <a:t>Movimientos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en </a:t>
            </a:r>
            <a:r>
              <a:rPr dirty="0" sz="1400" spc="-20">
                <a:latin typeface="Calibri"/>
                <a:cs typeface="Calibri"/>
              </a:rPr>
              <a:t>Masa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3" name="object 123" descr=""/>
          <p:cNvSpPr txBox="1"/>
          <p:nvPr/>
        </p:nvSpPr>
        <p:spPr>
          <a:xfrm>
            <a:off x="1290955" y="4978654"/>
            <a:ext cx="77660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latin typeface="Arial MT"/>
                <a:cs typeface="Arial MT"/>
              </a:rPr>
              <a:t>Tecnológicos</a:t>
            </a:r>
            <a:endParaRPr sz="1000">
              <a:latin typeface="Arial MT"/>
              <a:cs typeface="Arial MT"/>
            </a:endParaRPr>
          </a:p>
        </p:txBody>
      </p:sp>
      <p:grpSp>
        <p:nvGrpSpPr>
          <p:cNvPr id="124" name="object 124" descr=""/>
          <p:cNvGrpSpPr/>
          <p:nvPr/>
        </p:nvGrpSpPr>
        <p:grpSpPr>
          <a:xfrm>
            <a:off x="2723197" y="4699317"/>
            <a:ext cx="3250565" cy="687705"/>
            <a:chOff x="2723197" y="4699317"/>
            <a:chExt cx="3250565" cy="687705"/>
          </a:xfrm>
        </p:grpSpPr>
        <p:sp>
          <p:nvSpPr>
            <p:cNvPr id="125" name="object 125" descr=""/>
            <p:cNvSpPr/>
            <p:nvPr/>
          </p:nvSpPr>
          <p:spPr>
            <a:xfrm>
              <a:off x="2727960" y="4704079"/>
              <a:ext cx="3241040" cy="678180"/>
            </a:xfrm>
            <a:custGeom>
              <a:avLst/>
              <a:gdLst/>
              <a:ahLst/>
              <a:cxnLst/>
              <a:rect l="l" t="t" r="r" b="b"/>
              <a:pathLst>
                <a:path w="3241040" h="678179">
                  <a:moveTo>
                    <a:pt x="3128010" y="0"/>
                  </a:moveTo>
                  <a:lnTo>
                    <a:pt x="113029" y="0"/>
                  </a:lnTo>
                  <a:lnTo>
                    <a:pt x="69008" y="8874"/>
                  </a:lnTo>
                  <a:lnTo>
                    <a:pt x="33083" y="33083"/>
                  </a:lnTo>
                  <a:lnTo>
                    <a:pt x="8874" y="69008"/>
                  </a:lnTo>
                  <a:lnTo>
                    <a:pt x="0" y="113030"/>
                  </a:lnTo>
                  <a:lnTo>
                    <a:pt x="0" y="565150"/>
                  </a:lnTo>
                  <a:lnTo>
                    <a:pt x="8874" y="609171"/>
                  </a:lnTo>
                  <a:lnTo>
                    <a:pt x="33083" y="645096"/>
                  </a:lnTo>
                  <a:lnTo>
                    <a:pt x="69008" y="669305"/>
                  </a:lnTo>
                  <a:lnTo>
                    <a:pt x="113029" y="678180"/>
                  </a:lnTo>
                  <a:lnTo>
                    <a:pt x="3128010" y="678180"/>
                  </a:lnTo>
                  <a:lnTo>
                    <a:pt x="3172031" y="669305"/>
                  </a:lnTo>
                  <a:lnTo>
                    <a:pt x="3207956" y="645096"/>
                  </a:lnTo>
                  <a:lnTo>
                    <a:pt x="3232165" y="609171"/>
                  </a:lnTo>
                  <a:lnTo>
                    <a:pt x="3241040" y="565150"/>
                  </a:lnTo>
                  <a:lnTo>
                    <a:pt x="3241040" y="113030"/>
                  </a:lnTo>
                  <a:lnTo>
                    <a:pt x="3232165" y="69008"/>
                  </a:lnTo>
                  <a:lnTo>
                    <a:pt x="3207956" y="33083"/>
                  </a:lnTo>
                  <a:lnTo>
                    <a:pt x="3172031" y="8874"/>
                  </a:lnTo>
                  <a:lnTo>
                    <a:pt x="3128010" y="0"/>
                  </a:lnTo>
                  <a:close/>
                </a:path>
              </a:pathLst>
            </a:custGeom>
            <a:solidFill>
              <a:srgbClr val="CDE0E8">
                <a:alpha val="897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2727960" y="4704079"/>
              <a:ext cx="3241040" cy="678180"/>
            </a:xfrm>
            <a:custGeom>
              <a:avLst/>
              <a:gdLst/>
              <a:ahLst/>
              <a:cxnLst/>
              <a:rect l="l" t="t" r="r" b="b"/>
              <a:pathLst>
                <a:path w="3241040" h="678179">
                  <a:moveTo>
                    <a:pt x="0" y="113030"/>
                  </a:moveTo>
                  <a:lnTo>
                    <a:pt x="8874" y="69008"/>
                  </a:lnTo>
                  <a:lnTo>
                    <a:pt x="33083" y="33083"/>
                  </a:lnTo>
                  <a:lnTo>
                    <a:pt x="69008" y="8874"/>
                  </a:lnTo>
                  <a:lnTo>
                    <a:pt x="113029" y="0"/>
                  </a:lnTo>
                  <a:lnTo>
                    <a:pt x="3128010" y="0"/>
                  </a:lnTo>
                  <a:lnTo>
                    <a:pt x="3172031" y="8874"/>
                  </a:lnTo>
                  <a:lnTo>
                    <a:pt x="3207956" y="33083"/>
                  </a:lnTo>
                  <a:lnTo>
                    <a:pt x="3232165" y="69008"/>
                  </a:lnTo>
                  <a:lnTo>
                    <a:pt x="3241040" y="113030"/>
                  </a:lnTo>
                  <a:lnTo>
                    <a:pt x="3241040" y="565150"/>
                  </a:lnTo>
                  <a:lnTo>
                    <a:pt x="3232165" y="609171"/>
                  </a:lnTo>
                  <a:lnTo>
                    <a:pt x="3207956" y="645096"/>
                  </a:lnTo>
                  <a:lnTo>
                    <a:pt x="3172031" y="669305"/>
                  </a:lnTo>
                  <a:lnTo>
                    <a:pt x="3128010" y="678180"/>
                  </a:lnTo>
                  <a:lnTo>
                    <a:pt x="113029" y="678180"/>
                  </a:lnTo>
                  <a:lnTo>
                    <a:pt x="69008" y="669305"/>
                  </a:lnTo>
                  <a:lnTo>
                    <a:pt x="33083" y="645096"/>
                  </a:lnTo>
                  <a:lnTo>
                    <a:pt x="8874" y="609171"/>
                  </a:lnTo>
                  <a:lnTo>
                    <a:pt x="0" y="565150"/>
                  </a:lnTo>
                  <a:lnTo>
                    <a:pt x="0" y="113030"/>
                  </a:lnTo>
                  <a:close/>
                </a:path>
              </a:pathLst>
            </a:custGeom>
            <a:ln w="9525">
              <a:solidFill>
                <a:srgbClr val="48AC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7" name="object 127" descr=""/>
          <p:cNvSpPr txBox="1"/>
          <p:nvPr/>
        </p:nvSpPr>
        <p:spPr>
          <a:xfrm>
            <a:off x="1371600" y="4363720"/>
            <a:ext cx="4015740" cy="246379"/>
          </a:xfrm>
          <a:prstGeom prst="rect">
            <a:avLst/>
          </a:prstGeom>
          <a:solidFill>
            <a:srgbClr val="30859B"/>
          </a:solidFill>
        </p:spPr>
        <p:txBody>
          <a:bodyPr wrap="square" lIns="0" tIns="45085" rIns="0" bIns="0" rtlCol="0" vert="horz">
            <a:spAutoFit/>
          </a:bodyPr>
          <a:lstStyle/>
          <a:p>
            <a:pPr marL="937894">
              <a:lnSpc>
                <a:spcPct val="100000"/>
              </a:lnSpc>
              <a:spcBef>
                <a:spcPts val="355"/>
              </a:spcBef>
            </a:pPr>
            <a:r>
              <a:rPr dirty="0" sz="1000" b="1">
                <a:solidFill>
                  <a:srgbClr val="EDEBE0"/>
                </a:solidFill>
                <a:latin typeface="Arial"/>
                <a:cs typeface="Arial"/>
              </a:rPr>
              <a:t>ANTROPICOS</a:t>
            </a:r>
            <a:r>
              <a:rPr dirty="0" sz="1000" spc="-15" b="1">
                <a:solidFill>
                  <a:srgbClr val="EDEBE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EDEBE0"/>
                </a:solidFill>
                <a:latin typeface="Arial"/>
                <a:cs typeface="Arial"/>
              </a:rPr>
              <a:t>NO</a:t>
            </a:r>
            <a:r>
              <a:rPr dirty="0" sz="1000" spc="-25" b="1">
                <a:solidFill>
                  <a:srgbClr val="EDEBE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EDEBE0"/>
                </a:solidFill>
                <a:latin typeface="Arial"/>
                <a:cs typeface="Arial"/>
              </a:rPr>
              <a:t>INTENCIONALES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8" name="object 128" descr=""/>
          <p:cNvSpPr txBox="1"/>
          <p:nvPr/>
        </p:nvSpPr>
        <p:spPr>
          <a:xfrm>
            <a:off x="1195387" y="5812790"/>
            <a:ext cx="9385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latin typeface="Arial MT"/>
                <a:cs typeface="Arial MT"/>
              </a:rPr>
              <a:t>Aglomeraciones</a:t>
            </a:r>
            <a:endParaRPr sz="1000">
              <a:latin typeface="Arial MT"/>
              <a:cs typeface="Arial MT"/>
            </a:endParaRPr>
          </a:p>
        </p:txBody>
      </p:sp>
      <p:grpSp>
        <p:nvGrpSpPr>
          <p:cNvPr id="129" name="object 129" descr=""/>
          <p:cNvGrpSpPr/>
          <p:nvPr/>
        </p:nvGrpSpPr>
        <p:grpSpPr>
          <a:xfrm>
            <a:off x="2723197" y="5618797"/>
            <a:ext cx="3250565" cy="575945"/>
            <a:chOff x="2723197" y="5618797"/>
            <a:chExt cx="3250565" cy="575945"/>
          </a:xfrm>
        </p:grpSpPr>
        <p:sp>
          <p:nvSpPr>
            <p:cNvPr id="130" name="object 130" descr=""/>
            <p:cNvSpPr/>
            <p:nvPr/>
          </p:nvSpPr>
          <p:spPr>
            <a:xfrm>
              <a:off x="2727960" y="5623559"/>
              <a:ext cx="3241040" cy="566420"/>
            </a:xfrm>
            <a:custGeom>
              <a:avLst/>
              <a:gdLst/>
              <a:ahLst/>
              <a:cxnLst/>
              <a:rect l="l" t="t" r="r" b="b"/>
              <a:pathLst>
                <a:path w="3241040" h="566420">
                  <a:moveTo>
                    <a:pt x="3146679" y="0"/>
                  </a:moveTo>
                  <a:lnTo>
                    <a:pt x="94360" y="0"/>
                  </a:lnTo>
                  <a:lnTo>
                    <a:pt x="57650" y="7418"/>
                  </a:lnTo>
                  <a:lnTo>
                    <a:pt x="27654" y="27651"/>
                  </a:lnTo>
                  <a:lnTo>
                    <a:pt x="7421" y="57660"/>
                  </a:lnTo>
                  <a:lnTo>
                    <a:pt x="0" y="94411"/>
                  </a:lnTo>
                  <a:lnTo>
                    <a:pt x="0" y="472008"/>
                  </a:lnTo>
                  <a:lnTo>
                    <a:pt x="7421" y="508759"/>
                  </a:lnTo>
                  <a:lnTo>
                    <a:pt x="27654" y="538768"/>
                  </a:lnTo>
                  <a:lnTo>
                    <a:pt x="57650" y="559001"/>
                  </a:lnTo>
                  <a:lnTo>
                    <a:pt x="94360" y="566419"/>
                  </a:lnTo>
                  <a:lnTo>
                    <a:pt x="3146679" y="566419"/>
                  </a:lnTo>
                  <a:lnTo>
                    <a:pt x="3183389" y="559001"/>
                  </a:lnTo>
                  <a:lnTo>
                    <a:pt x="3213385" y="538768"/>
                  </a:lnTo>
                  <a:lnTo>
                    <a:pt x="3233618" y="508759"/>
                  </a:lnTo>
                  <a:lnTo>
                    <a:pt x="3241040" y="472008"/>
                  </a:lnTo>
                  <a:lnTo>
                    <a:pt x="3241040" y="94411"/>
                  </a:lnTo>
                  <a:lnTo>
                    <a:pt x="3233618" y="57660"/>
                  </a:lnTo>
                  <a:lnTo>
                    <a:pt x="3213385" y="27651"/>
                  </a:lnTo>
                  <a:lnTo>
                    <a:pt x="3183389" y="7418"/>
                  </a:lnTo>
                  <a:lnTo>
                    <a:pt x="3146679" y="0"/>
                  </a:lnTo>
                  <a:close/>
                </a:path>
              </a:pathLst>
            </a:custGeom>
            <a:solidFill>
              <a:srgbClr val="CDE0E8">
                <a:alpha val="897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 descr=""/>
            <p:cNvSpPr/>
            <p:nvPr/>
          </p:nvSpPr>
          <p:spPr>
            <a:xfrm>
              <a:off x="2727960" y="5623559"/>
              <a:ext cx="3241040" cy="566420"/>
            </a:xfrm>
            <a:custGeom>
              <a:avLst/>
              <a:gdLst/>
              <a:ahLst/>
              <a:cxnLst/>
              <a:rect l="l" t="t" r="r" b="b"/>
              <a:pathLst>
                <a:path w="3241040" h="566420">
                  <a:moveTo>
                    <a:pt x="0" y="94411"/>
                  </a:moveTo>
                  <a:lnTo>
                    <a:pt x="7421" y="57660"/>
                  </a:lnTo>
                  <a:lnTo>
                    <a:pt x="27654" y="27651"/>
                  </a:lnTo>
                  <a:lnTo>
                    <a:pt x="57650" y="7418"/>
                  </a:lnTo>
                  <a:lnTo>
                    <a:pt x="94360" y="0"/>
                  </a:lnTo>
                  <a:lnTo>
                    <a:pt x="3146679" y="0"/>
                  </a:lnTo>
                  <a:lnTo>
                    <a:pt x="3183389" y="7418"/>
                  </a:lnTo>
                  <a:lnTo>
                    <a:pt x="3213385" y="27651"/>
                  </a:lnTo>
                  <a:lnTo>
                    <a:pt x="3233618" y="57660"/>
                  </a:lnTo>
                  <a:lnTo>
                    <a:pt x="3241040" y="94411"/>
                  </a:lnTo>
                  <a:lnTo>
                    <a:pt x="3241040" y="472008"/>
                  </a:lnTo>
                  <a:lnTo>
                    <a:pt x="3233618" y="508759"/>
                  </a:lnTo>
                  <a:lnTo>
                    <a:pt x="3213385" y="538768"/>
                  </a:lnTo>
                  <a:lnTo>
                    <a:pt x="3183389" y="559001"/>
                  </a:lnTo>
                  <a:lnTo>
                    <a:pt x="3146679" y="566419"/>
                  </a:lnTo>
                  <a:lnTo>
                    <a:pt x="94360" y="566419"/>
                  </a:lnTo>
                  <a:lnTo>
                    <a:pt x="57650" y="559001"/>
                  </a:lnTo>
                  <a:lnTo>
                    <a:pt x="27654" y="538768"/>
                  </a:lnTo>
                  <a:lnTo>
                    <a:pt x="7421" y="508759"/>
                  </a:lnTo>
                  <a:lnTo>
                    <a:pt x="0" y="472008"/>
                  </a:lnTo>
                  <a:lnTo>
                    <a:pt x="0" y="94411"/>
                  </a:lnTo>
                  <a:close/>
                </a:path>
              </a:pathLst>
            </a:custGeom>
            <a:ln w="9524">
              <a:solidFill>
                <a:srgbClr val="48AC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2" name="object 132" descr=""/>
          <p:cNvSpPr txBox="1"/>
          <p:nvPr/>
        </p:nvSpPr>
        <p:spPr>
          <a:xfrm>
            <a:off x="2770251" y="5660390"/>
            <a:ext cx="1850389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73152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latin typeface="Arial MT"/>
                <a:cs typeface="Arial MT"/>
              </a:rPr>
              <a:t>Estampidas </a:t>
            </a:r>
            <a:r>
              <a:rPr dirty="0" sz="1000">
                <a:latin typeface="Arial MT"/>
                <a:cs typeface="Arial MT"/>
              </a:rPr>
              <a:t>Colapso</a:t>
            </a:r>
            <a:r>
              <a:rPr dirty="0" sz="1000" spc="-25">
                <a:latin typeface="Arial MT"/>
                <a:cs typeface="Arial MT"/>
              </a:rPr>
              <a:t> </a:t>
            </a:r>
            <a:r>
              <a:rPr dirty="0" sz="1000" spc="-10">
                <a:latin typeface="Arial MT"/>
                <a:cs typeface="Arial MT"/>
              </a:rPr>
              <a:t>estructural</a:t>
            </a:r>
            <a:endParaRPr sz="1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000">
                <a:latin typeface="Arial MT"/>
                <a:cs typeface="Arial MT"/>
              </a:rPr>
              <a:t>Eventos</a:t>
            </a:r>
            <a:r>
              <a:rPr dirty="0" sz="1000" spc="-30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públicos</a:t>
            </a:r>
            <a:r>
              <a:rPr dirty="0" sz="1000" spc="-70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de gran</a:t>
            </a:r>
            <a:r>
              <a:rPr dirty="0" sz="1000" spc="-20">
                <a:latin typeface="Arial MT"/>
                <a:cs typeface="Arial MT"/>
              </a:rPr>
              <a:t> </a:t>
            </a:r>
            <a:r>
              <a:rPr dirty="0" sz="1000" spc="-10">
                <a:latin typeface="Arial MT"/>
                <a:cs typeface="Arial MT"/>
              </a:rPr>
              <a:t>escala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133" name="object 133" descr=""/>
          <p:cNvSpPr txBox="1"/>
          <p:nvPr/>
        </p:nvSpPr>
        <p:spPr>
          <a:xfrm>
            <a:off x="2806700" y="4826000"/>
            <a:ext cx="68834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4300" indent="-101600">
              <a:lnSpc>
                <a:spcPct val="100000"/>
              </a:lnSpc>
              <a:spcBef>
                <a:spcPts val="100"/>
              </a:spcBef>
              <a:buSzPct val="160000"/>
              <a:buFont typeface="Arial MT"/>
              <a:buChar char="•"/>
              <a:tabLst>
                <a:tab pos="114300" algn="l"/>
              </a:tabLst>
            </a:pPr>
            <a:r>
              <a:rPr dirty="0" sz="1000" spc="-10" i="1">
                <a:solidFill>
                  <a:srgbClr val="212C5D"/>
                </a:solidFill>
                <a:latin typeface="Arial"/>
                <a:cs typeface="Arial"/>
              </a:rPr>
              <a:t>Derrames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4" name="object 134" descr=""/>
          <p:cNvSpPr txBox="1"/>
          <p:nvPr/>
        </p:nvSpPr>
        <p:spPr>
          <a:xfrm>
            <a:off x="2806700" y="4978654"/>
            <a:ext cx="48260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4935" indent="-102235">
              <a:lnSpc>
                <a:spcPct val="100000"/>
              </a:lnSpc>
              <a:spcBef>
                <a:spcPts val="100"/>
              </a:spcBef>
              <a:buSzPct val="160000"/>
              <a:buFont typeface="Arial MT"/>
              <a:buChar char="•"/>
              <a:tabLst>
                <a:tab pos="114935" algn="l"/>
              </a:tabLst>
            </a:pPr>
            <a:r>
              <a:rPr dirty="0" sz="1000" spc="-10" i="1">
                <a:solidFill>
                  <a:srgbClr val="212C5D"/>
                </a:solidFill>
                <a:latin typeface="Arial"/>
                <a:cs typeface="Arial"/>
              </a:rPr>
              <a:t>Fugas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5" name="object 135" descr=""/>
          <p:cNvSpPr txBox="1"/>
          <p:nvPr/>
        </p:nvSpPr>
        <p:spPr>
          <a:xfrm>
            <a:off x="2806700" y="5131053"/>
            <a:ext cx="67246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4935" indent="-102235">
              <a:lnSpc>
                <a:spcPct val="100000"/>
              </a:lnSpc>
              <a:spcBef>
                <a:spcPts val="100"/>
              </a:spcBef>
              <a:buSzPct val="160000"/>
              <a:buFont typeface="Arial MT"/>
              <a:buChar char="•"/>
              <a:tabLst>
                <a:tab pos="114935" algn="l"/>
              </a:tabLst>
            </a:pPr>
            <a:r>
              <a:rPr dirty="0" sz="1000" spc="-10" i="1">
                <a:solidFill>
                  <a:srgbClr val="212C5D"/>
                </a:solidFill>
                <a:latin typeface="Arial"/>
                <a:cs typeface="Arial"/>
              </a:rPr>
              <a:t>Explosión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6" name="object 136" descr=""/>
          <p:cNvSpPr txBox="1"/>
          <p:nvPr/>
        </p:nvSpPr>
        <p:spPr>
          <a:xfrm>
            <a:off x="3924934" y="4796408"/>
            <a:ext cx="123380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4935" indent="-102235">
              <a:lnSpc>
                <a:spcPct val="100000"/>
              </a:lnSpc>
              <a:spcBef>
                <a:spcPts val="100"/>
              </a:spcBef>
              <a:buSzPct val="160000"/>
              <a:buFont typeface="Arial MT"/>
              <a:buChar char="•"/>
              <a:tabLst>
                <a:tab pos="114935" algn="l"/>
              </a:tabLst>
            </a:pPr>
            <a:r>
              <a:rPr dirty="0" sz="1000" i="1">
                <a:solidFill>
                  <a:srgbClr val="212C5D"/>
                </a:solidFill>
                <a:latin typeface="Arial"/>
                <a:cs typeface="Arial"/>
              </a:rPr>
              <a:t>Incendio</a:t>
            </a:r>
            <a:r>
              <a:rPr dirty="0" sz="1000" spc="-50" i="1">
                <a:solidFill>
                  <a:srgbClr val="212C5D"/>
                </a:solidFill>
                <a:latin typeface="Arial"/>
                <a:cs typeface="Arial"/>
              </a:rPr>
              <a:t> </a:t>
            </a:r>
            <a:r>
              <a:rPr dirty="0" sz="1000" spc="-10" i="1">
                <a:solidFill>
                  <a:srgbClr val="212C5D"/>
                </a:solidFill>
                <a:latin typeface="Arial"/>
                <a:cs typeface="Arial"/>
              </a:rPr>
              <a:t>estructural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7" name="object 137" descr=""/>
          <p:cNvSpPr txBox="1"/>
          <p:nvPr/>
        </p:nvSpPr>
        <p:spPr>
          <a:xfrm>
            <a:off x="3924934" y="4948808"/>
            <a:ext cx="122110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4935" indent="-102235">
              <a:lnSpc>
                <a:spcPct val="100000"/>
              </a:lnSpc>
              <a:spcBef>
                <a:spcPts val="100"/>
              </a:spcBef>
              <a:buSzPct val="160000"/>
              <a:buFont typeface="Arial MT"/>
              <a:buChar char="•"/>
              <a:tabLst>
                <a:tab pos="114935" algn="l"/>
              </a:tabLst>
            </a:pPr>
            <a:r>
              <a:rPr dirty="0" sz="1000" i="1">
                <a:solidFill>
                  <a:srgbClr val="212C5D"/>
                </a:solidFill>
                <a:latin typeface="Arial"/>
                <a:cs typeface="Arial"/>
              </a:rPr>
              <a:t>Colapso</a:t>
            </a:r>
            <a:r>
              <a:rPr dirty="0" sz="1000" spc="-50" i="1">
                <a:solidFill>
                  <a:srgbClr val="212C5D"/>
                </a:solidFill>
                <a:latin typeface="Arial"/>
                <a:cs typeface="Arial"/>
              </a:rPr>
              <a:t> </a:t>
            </a:r>
            <a:r>
              <a:rPr dirty="0" sz="1000" spc="-10" i="1">
                <a:solidFill>
                  <a:srgbClr val="212C5D"/>
                </a:solidFill>
                <a:latin typeface="Arial"/>
                <a:cs typeface="Arial"/>
              </a:rPr>
              <a:t>estructural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8" name="object 138" descr=""/>
          <p:cNvSpPr txBox="1"/>
          <p:nvPr/>
        </p:nvSpPr>
        <p:spPr>
          <a:xfrm>
            <a:off x="3924934" y="5101335"/>
            <a:ext cx="135445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4935" indent="-102235">
              <a:lnSpc>
                <a:spcPct val="100000"/>
              </a:lnSpc>
              <a:spcBef>
                <a:spcPts val="100"/>
              </a:spcBef>
              <a:buSzPct val="160000"/>
              <a:buFont typeface="Arial MT"/>
              <a:buChar char="•"/>
              <a:tabLst>
                <a:tab pos="114935" algn="l"/>
              </a:tabLst>
            </a:pPr>
            <a:r>
              <a:rPr dirty="0" sz="1000" i="1">
                <a:solidFill>
                  <a:srgbClr val="212C5D"/>
                </a:solidFill>
                <a:latin typeface="Arial"/>
                <a:cs typeface="Arial"/>
              </a:rPr>
              <a:t>Accidentes</a:t>
            </a:r>
            <a:r>
              <a:rPr dirty="0" sz="1000" spc="-60" i="1">
                <a:solidFill>
                  <a:srgbClr val="212C5D"/>
                </a:solidFill>
                <a:latin typeface="Arial"/>
                <a:cs typeface="Arial"/>
              </a:rPr>
              <a:t> </a:t>
            </a:r>
            <a:r>
              <a:rPr dirty="0" sz="1000" spc="-10" i="1">
                <a:solidFill>
                  <a:srgbClr val="212C5D"/>
                </a:solidFill>
                <a:latin typeface="Arial"/>
                <a:cs typeface="Arial"/>
              </a:rPr>
              <a:t>transporte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9" name="object 139" descr=""/>
          <p:cNvSpPr/>
          <p:nvPr/>
        </p:nvSpPr>
        <p:spPr>
          <a:xfrm>
            <a:off x="7399019" y="4632959"/>
            <a:ext cx="1950720" cy="307340"/>
          </a:xfrm>
          <a:custGeom>
            <a:avLst/>
            <a:gdLst/>
            <a:ahLst/>
            <a:cxnLst/>
            <a:rect l="l" t="t" r="r" b="b"/>
            <a:pathLst>
              <a:path w="1950720" h="307339">
                <a:moveTo>
                  <a:pt x="1899538" y="0"/>
                </a:moveTo>
                <a:lnTo>
                  <a:pt x="51180" y="0"/>
                </a:lnTo>
                <a:lnTo>
                  <a:pt x="31289" y="4032"/>
                </a:lnTo>
                <a:lnTo>
                  <a:pt x="15017" y="15017"/>
                </a:lnTo>
                <a:lnTo>
                  <a:pt x="4032" y="31289"/>
                </a:lnTo>
                <a:lnTo>
                  <a:pt x="0" y="51181"/>
                </a:lnTo>
                <a:lnTo>
                  <a:pt x="0" y="256158"/>
                </a:lnTo>
                <a:lnTo>
                  <a:pt x="4032" y="276050"/>
                </a:lnTo>
                <a:lnTo>
                  <a:pt x="15017" y="292322"/>
                </a:lnTo>
                <a:lnTo>
                  <a:pt x="31289" y="303307"/>
                </a:lnTo>
                <a:lnTo>
                  <a:pt x="51180" y="307339"/>
                </a:lnTo>
                <a:lnTo>
                  <a:pt x="1899538" y="307339"/>
                </a:lnTo>
                <a:lnTo>
                  <a:pt x="1919430" y="303307"/>
                </a:lnTo>
                <a:lnTo>
                  <a:pt x="1935702" y="292322"/>
                </a:lnTo>
                <a:lnTo>
                  <a:pt x="1946687" y="276050"/>
                </a:lnTo>
                <a:lnTo>
                  <a:pt x="1950720" y="256158"/>
                </a:lnTo>
                <a:lnTo>
                  <a:pt x="1950720" y="51181"/>
                </a:lnTo>
                <a:lnTo>
                  <a:pt x="1946687" y="31289"/>
                </a:lnTo>
                <a:lnTo>
                  <a:pt x="1935702" y="15017"/>
                </a:lnTo>
                <a:lnTo>
                  <a:pt x="1919430" y="4032"/>
                </a:lnTo>
                <a:lnTo>
                  <a:pt x="1899538" y="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 descr=""/>
          <p:cNvSpPr txBox="1"/>
          <p:nvPr/>
        </p:nvSpPr>
        <p:spPr>
          <a:xfrm>
            <a:off x="7950454" y="4675187"/>
            <a:ext cx="111442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Arial"/>
                <a:cs typeface="Arial"/>
              </a:rPr>
              <a:t>BIOSANITARIO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1" name="object 141" descr=""/>
          <p:cNvGrpSpPr/>
          <p:nvPr/>
        </p:nvGrpSpPr>
        <p:grpSpPr>
          <a:xfrm>
            <a:off x="7023417" y="5059997"/>
            <a:ext cx="2950845" cy="888365"/>
            <a:chOff x="7023417" y="5059997"/>
            <a:chExt cx="2950845" cy="888365"/>
          </a:xfrm>
        </p:grpSpPr>
        <p:sp>
          <p:nvSpPr>
            <p:cNvPr id="142" name="object 142" descr=""/>
            <p:cNvSpPr/>
            <p:nvPr/>
          </p:nvSpPr>
          <p:spPr>
            <a:xfrm>
              <a:off x="7028180" y="5064759"/>
              <a:ext cx="2941320" cy="878840"/>
            </a:xfrm>
            <a:custGeom>
              <a:avLst/>
              <a:gdLst/>
              <a:ahLst/>
              <a:cxnLst/>
              <a:rect l="l" t="t" r="r" b="b"/>
              <a:pathLst>
                <a:path w="2941320" h="878839">
                  <a:moveTo>
                    <a:pt x="2794889" y="0"/>
                  </a:moveTo>
                  <a:lnTo>
                    <a:pt x="146430" y="0"/>
                  </a:lnTo>
                  <a:lnTo>
                    <a:pt x="100136" y="7462"/>
                  </a:lnTo>
                  <a:lnTo>
                    <a:pt x="59938" y="28244"/>
                  </a:lnTo>
                  <a:lnTo>
                    <a:pt x="28244" y="59938"/>
                  </a:lnTo>
                  <a:lnTo>
                    <a:pt x="7462" y="100136"/>
                  </a:lnTo>
                  <a:lnTo>
                    <a:pt x="0" y="146431"/>
                  </a:lnTo>
                  <a:lnTo>
                    <a:pt x="0" y="732358"/>
                  </a:lnTo>
                  <a:lnTo>
                    <a:pt x="7462" y="778657"/>
                  </a:lnTo>
                  <a:lnTo>
                    <a:pt x="28244" y="818868"/>
                  </a:lnTo>
                  <a:lnTo>
                    <a:pt x="59938" y="850577"/>
                  </a:lnTo>
                  <a:lnTo>
                    <a:pt x="100136" y="871372"/>
                  </a:lnTo>
                  <a:lnTo>
                    <a:pt x="146430" y="878839"/>
                  </a:lnTo>
                  <a:lnTo>
                    <a:pt x="2794889" y="878839"/>
                  </a:lnTo>
                  <a:lnTo>
                    <a:pt x="2841183" y="871372"/>
                  </a:lnTo>
                  <a:lnTo>
                    <a:pt x="2881381" y="850577"/>
                  </a:lnTo>
                  <a:lnTo>
                    <a:pt x="2913075" y="818868"/>
                  </a:lnTo>
                  <a:lnTo>
                    <a:pt x="2933857" y="778657"/>
                  </a:lnTo>
                  <a:lnTo>
                    <a:pt x="2941320" y="732358"/>
                  </a:lnTo>
                  <a:lnTo>
                    <a:pt x="2941320" y="146431"/>
                  </a:lnTo>
                  <a:lnTo>
                    <a:pt x="2933857" y="100136"/>
                  </a:lnTo>
                  <a:lnTo>
                    <a:pt x="2913075" y="59938"/>
                  </a:lnTo>
                  <a:lnTo>
                    <a:pt x="2881381" y="28244"/>
                  </a:lnTo>
                  <a:lnTo>
                    <a:pt x="2841183" y="7462"/>
                  </a:lnTo>
                  <a:lnTo>
                    <a:pt x="2794889" y="0"/>
                  </a:lnTo>
                  <a:close/>
                </a:path>
              </a:pathLst>
            </a:custGeom>
            <a:solidFill>
              <a:srgbClr val="CDE0E8">
                <a:alpha val="897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7028180" y="5064759"/>
              <a:ext cx="2941320" cy="878840"/>
            </a:xfrm>
            <a:custGeom>
              <a:avLst/>
              <a:gdLst/>
              <a:ahLst/>
              <a:cxnLst/>
              <a:rect l="l" t="t" r="r" b="b"/>
              <a:pathLst>
                <a:path w="2941320" h="878839">
                  <a:moveTo>
                    <a:pt x="0" y="146431"/>
                  </a:moveTo>
                  <a:lnTo>
                    <a:pt x="7462" y="100136"/>
                  </a:lnTo>
                  <a:lnTo>
                    <a:pt x="28244" y="59938"/>
                  </a:lnTo>
                  <a:lnTo>
                    <a:pt x="59938" y="28244"/>
                  </a:lnTo>
                  <a:lnTo>
                    <a:pt x="100136" y="7462"/>
                  </a:lnTo>
                  <a:lnTo>
                    <a:pt x="146430" y="0"/>
                  </a:lnTo>
                  <a:lnTo>
                    <a:pt x="2794889" y="0"/>
                  </a:lnTo>
                  <a:lnTo>
                    <a:pt x="2841183" y="7462"/>
                  </a:lnTo>
                  <a:lnTo>
                    <a:pt x="2881381" y="28244"/>
                  </a:lnTo>
                  <a:lnTo>
                    <a:pt x="2913075" y="59938"/>
                  </a:lnTo>
                  <a:lnTo>
                    <a:pt x="2933857" y="100136"/>
                  </a:lnTo>
                  <a:lnTo>
                    <a:pt x="2941320" y="146431"/>
                  </a:lnTo>
                  <a:lnTo>
                    <a:pt x="2941320" y="732358"/>
                  </a:lnTo>
                  <a:lnTo>
                    <a:pt x="2933857" y="778657"/>
                  </a:lnTo>
                  <a:lnTo>
                    <a:pt x="2913075" y="818868"/>
                  </a:lnTo>
                  <a:lnTo>
                    <a:pt x="2881381" y="850577"/>
                  </a:lnTo>
                  <a:lnTo>
                    <a:pt x="2841183" y="871372"/>
                  </a:lnTo>
                  <a:lnTo>
                    <a:pt x="2794889" y="878839"/>
                  </a:lnTo>
                  <a:lnTo>
                    <a:pt x="146430" y="878839"/>
                  </a:lnTo>
                  <a:lnTo>
                    <a:pt x="100136" y="871372"/>
                  </a:lnTo>
                  <a:lnTo>
                    <a:pt x="59938" y="850577"/>
                  </a:lnTo>
                  <a:lnTo>
                    <a:pt x="28244" y="818868"/>
                  </a:lnTo>
                  <a:lnTo>
                    <a:pt x="7462" y="778657"/>
                  </a:lnTo>
                  <a:lnTo>
                    <a:pt x="0" y="732358"/>
                  </a:lnTo>
                  <a:lnTo>
                    <a:pt x="0" y="146431"/>
                  </a:lnTo>
                  <a:close/>
                </a:path>
              </a:pathLst>
            </a:custGeom>
            <a:ln w="9525">
              <a:solidFill>
                <a:srgbClr val="48AC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4" name="object 144" descr=""/>
          <p:cNvSpPr txBox="1"/>
          <p:nvPr/>
        </p:nvSpPr>
        <p:spPr>
          <a:xfrm>
            <a:off x="7085330" y="5210809"/>
            <a:ext cx="165100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Epidemias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y</a:t>
            </a:r>
            <a:r>
              <a:rPr dirty="0" sz="1200" spc="-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Pandemias Plagas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200" spc="-10">
                <a:latin typeface="Arial MT"/>
                <a:cs typeface="Arial MT"/>
              </a:rPr>
              <a:t>Intoxicación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6489" rIns="0" bIns="0" rtlCol="0" vert="horz">
            <a:spAutoFit/>
          </a:bodyPr>
          <a:lstStyle/>
          <a:p>
            <a:pPr marL="716280">
              <a:lnSpc>
                <a:spcPct val="100000"/>
              </a:lnSpc>
              <a:spcBef>
                <a:spcPts val="100"/>
              </a:spcBef>
            </a:pPr>
            <a:r>
              <a:rPr dirty="0" sz="2400"/>
              <a:t>Marco</a:t>
            </a:r>
            <a:r>
              <a:rPr dirty="0" sz="2400" spc="-100"/>
              <a:t> </a:t>
            </a:r>
            <a:r>
              <a:rPr dirty="0" sz="2400"/>
              <a:t>conceptual</a:t>
            </a:r>
            <a:r>
              <a:rPr dirty="0" sz="2400" spc="-100"/>
              <a:t> </a:t>
            </a:r>
            <a:r>
              <a:rPr dirty="0" sz="2400"/>
              <a:t>Política</a:t>
            </a:r>
            <a:r>
              <a:rPr dirty="0" sz="2400" spc="-75"/>
              <a:t> </a:t>
            </a:r>
            <a:r>
              <a:rPr dirty="0" sz="2400"/>
              <a:t>Pública</a:t>
            </a:r>
            <a:r>
              <a:rPr dirty="0" sz="2400" spc="-80"/>
              <a:t> </a:t>
            </a:r>
            <a:r>
              <a:rPr dirty="0" sz="2400" spc="-20"/>
              <a:t>GIRE</a:t>
            </a:r>
            <a:endParaRPr sz="2400"/>
          </a:p>
        </p:txBody>
      </p:sp>
      <p:sp>
        <p:nvSpPr>
          <p:cNvPr id="3" name="object 3" descr="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algn="just" marL="347345" marR="214629">
              <a:lnSpc>
                <a:spcPct val="98200"/>
              </a:lnSpc>
              <a:spcBef>
                <a:spcPts val="140"/>
              </a:spcBef>
            </a:pPr>
            <a:r>
              <a:rPr dirty="0"/>
              <a:t>Resolución</a:t>
            </a:r>
            <a:r>
              <a:rPr dirty="0" spc="-90"/>
              <a:t> </a:t>
            </a:r>
            <a:r>
              <a:rPr dirty="0"/>
              <a:t>1612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65"/>
              <a:t> </a:t>
            </a:r>
            <a:r>
              <a:rPr dirty="0" spc="-20"/>
              <a:t>2005 </a:t>
            </a:r>
            <a:r>
              <a:rPr dirty="0"/>
              <a:t>del</a:t>
            </a:r>
            <a:r>
              <a:rPr dirty="0" spc="-30"/>
              <a:t> </a:t>
            </a:r>
            <a:r>
              <a:rPr dirty="0"/>
              <a:t>Consejo</a:t>
            </a:r>
            <a:r>
              <a:rPr dirty="0" spc="-7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 spc="-10"/>
              <a:t>Seguridad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las</a:t>
            </a:r>
            <a:r>
              <a:rPr dirty="0" spc="-30"/>
              <a:t> </a:t>
            </a:r>
            <a:r>
              <a:rPr dirty="0"/>
              <a:t>Naciones</a:t>
            </a:r>
            <a:r>
              <a:rPr dirty="0" spc="-30"/>
              <a:t> </a:t>
            </a:r>
            <a:r>
              <a:rPr dirty="0" spc="-10"/>
              <a:t>Unidas</a:t>
            </a:r>
          </a:p>
          <a:p>
            <a:pPr>
              <a:lnSpc>
                <a:spcPct val="100000"/>
              </a:lnSpc>
              <a:spcBef>
                <a:spcPts val="555"/>
              </a:spcBef>
            </a:pPr>
          </a:p>
          <a:p>
            <a:pPr marL="315595" indent="-287020">
              <a:lnSpc>
                <a:spcPct val="100000"/>
              </a:lnSpc>
              <a:buChar char="•"/>
              <a:tabLst>
                <a:tab pos="315595" algn="l"/>
              </a:tabLst>
            </a:pP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Asesinato</a:t>
            </a:r>
            <a:r>
              <a:rPr dirty="0" spc="-2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y</a:t>
            </a:r>
            <a:r>
              <a:rPr dirty="0" spc="-2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pc="-10">
                <a:solidFill>
                  <a:srgbClr val="000000"/>
                </a:solidFill>
                <a:latin typeface="Arial MT"/>
                <a:cs typeface="Arial MT"/>
              </a:rPr>
              <a:t>mutilación</a:t>
            </a:r>
          </a:p>
          <a:p>
            <a:pPr marL="299085" indent="-286385">
              <a:lnSpc>
                <a:spcPct val="100000"/>
              </a:lnSpc>
              <a:spcBef>
                <a:spcPts val="2030"/>
              </a:spcBef>
              <a:buChar char="•"/>
              <a:tabLst>
                <a:tab pos="299085" algn="l"/>
              </a:tabLst>
            </a:pP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Reclutamiento,</a:t>
            </a:r>
            <a:r>
              <a:rPr dirty="0" spc="-2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uso y </a:t>
            </a:r>
            <a:r>
              <a:rPr dirty="0" spc="-10">
                <a:solidFill>
                  <a:srgbClr val="000000"/>
                </a:solidFill>
                <a:latin typeface="Arial MT"/>
                <a:cs typeface="Arial MT"/>
              </a:rPr>
              <a:t>utilización</a:t>
            </a:r>
          </a:p>
          <a:p>
            <a:pPr>
              <a:lnSpc>
                <a:spcPct val="100000"/>
              </a:lnSpc>
              <a:spcBef>
                <a:spcPts val="434"/>
              </a:spcBef>
              <a:buFont typeface="Arial MT"/>
              <a:buChar char="•"/>
            </a:pPr>
          </a:p>
          <a:p>
            <a:pPr marL="315595" indent="-287020">
              <a:lnSpc>
                <a:spcPct val="100000"/>
              </a:lnSpc>
              <a:buChar char="•"/>
              <a:tabLst>
                <a:tab pos="315595" algn="l"/>
              </a:tabLst>
            </a:pP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Violencia</a:t>
            </a:r>
            <a:r>
              <a:rPr dirty="0" spc="-8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pc="-10">
                <a:solidFill>
                  <a:srgbClr val="000000"/>
                </a:solidFill>
                <a:latin typeface="Arial MT"/>
                <a:cs typeface="Arial MT"/>
              </a:rPr>
              <a:t>sexual</a:t>
            </a:r>
          </a:p>
          <a:p>
            <a:pPr>
              <a:lnSpc>
                <a:spcPct val="100000"/>
              </a:lnSpc>
              <a:spcBef>
                <a:spcPts val="430"/>
              </a:spcBef>
              <a:buFont typeface="Arial MT"/>
              <a:buChar char="•"/>
            </a:p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</a:tabLst>
            </a:pP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Ataques</a:t>
            </a:r>
            <a:r>
              <a:rPr dirty="0" spc="-4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contra</a:t>
            </a:r>
            <a:r>
              <a:rPr dirty="0" spc="-3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pc="-10">
                <a:solidFill>
                  <a:srgbClr val="000000"/>
                </a:solidFill>
                <a:latin typeface="Arial MT"/>
                <a:cs typeface="Arial MT"/>
              </a:rPr>
              <a:t>escuelas</a:t>
            </a:r>
          </a:p>
          <a:p>
            <a:pPr marL="299085" indent="-286385">
              <a:lnSpc>
                <a:spcPct val="100000"/>
              </a:lnSpc>
              <a:spcBef>
                <a:spcPts val="2055"/>
              </a:spcBef>
              <a:buChar char="•"/>
              <a:tabLst>
                <a:tab pos="299085" algn="l"/>
              </a:tabLst>
            </a:pP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Secuestro</a:t>
            </a:r>
            <a:r>
              <a:rPr dirty="0" spc="-2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dirty="0" spc="-2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pc="-10">
                <a:solidFill>
                  <a:srgbClr val="000000"/>
                </a:solidFill>
                <a:latin typeface="Arial MT"/>
                <a:cs typeface="Arial MT"/>
              </a:rPr>
              <a:t>niños</a:t>
            </a:r>
          </a:p>
          <a:p>
            <a:pPr>
              <a:lnSpc>
                <a:spcPct val="100000"/>
              </a:lnSpc>
              <a:spcBef>
                <a:spcPts val="190"/>
              </a:spcBef>
              <a:buFont typeface="Arial MT"/>
              <a:buChar char="•"/>
            </a:pPr>
          </a:p>
          <a:p>
            <a:pPr marL="299720" marR="878205" indent="-287020">
              <a:lnSpc>
                <a:spcPts val="2100"/>
              </a:lnSpc>
              <a:buChar char="•"/>
              <a:tabLst>
                <a:tab pos="299720" algn="l"/>
              </a:tabLst>
            </a:pP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Denegación</a:t>
            </a:r>
            <a:r>
              <a:rPr dirty="0" spc="-4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dirty="0" spc="-3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pc="-10">
                <a:solidFill>
                  <a:srgbClr val="000000"/>
                </a:solidFill>
                <a:latin typeface="Arial MT"/>
                <a:cs typeface="Arial MT"/>
              </a:rPr>
              <a:t>acceso humanitario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696070" y="375450"/>
            <a:ext cx="407034" cy="852805"/>
            <a:chOff x="696070" y="375450"/>
            <a:chExt cx="407034" cy="852805"/>
          </a:xfrm>
        </p:grpSpPr>
        <p:sp>
          <p:nvSpPr>
            <p:cNvPr id="5" name="object 5" descr=""/>
            <p:cNvSpPr/>
            <p:nvPr/>
          </p:nvSpPr>
          <p:spPr>
            <a:xfrm>
              <a:off x="696070" y="375450"/>
              <a:ext cx="407034" cy="852805"/>
            </a:xfrm>
            <a:custGeom>
              <a:avLst/>
              <a:gdLst/>
              <a:ahLst/>
              <a:cxnLst/>
              <a:rect l="l" t="t" r="r" b="b"/>
              <a:pathLst>
                <a:path w="407034" h="852805">
                  <a:moveTo>
                    <a:pt x="20691" y="0"/>
                  </a:moveTo>
                  <a:lnTo>
                    <a:pt x="0" y="611"/>
                  </a:lnTo>
                  <a:lnTo>
                    <a:pt x="0" y="851753"/>
                  </a:lnTo>
                  <a:lnTo>
                    <a:pt x="20691" y="852363"/>
                  </a:lnTo>
                  <a:lnTo>
                    <a:pt x="65694" y="849495"/>
                  </a:lnTo>
                  <a:lnTo>
                    <a:pt x="109172" y="841107"/>
                  </a:lnTo>
                  <a:lnTo>
                    <a:pt x="150837" y="827517"/>
                  </a:lnTo>
                  <a:lnTo>
                    <a:pt x="190398" y="809046"/>
                  </a:lnTo>
                  <a:lnTo>
                    <a:pt x="227565" y="786012"/>
                  </a:lnTo>
                  <a:lnTo>
                    <a:pt x="262050" y="758736"/>
                  </a:lnTo>
                  <a:lnTo>
                    <a:pt x="293563" y="727538"/>
                  </a:lnTo>
                  <a:lnTo>
                    <a:pt x="321813" y="692737"/>
                  </a:lnTo>
                  <a:lnTo>
                    <a:pt x="346512" y="654653"/>
                  </a:lnTo>
                  <a:lnTo>
                    <a:pt x="367369" y="613606"/>
                  </a:lnTo>
                  <a:lnTo>
                    <a:pt x="384096" y="569915"/>
                  </a:lnTo>
                  <a:lnTo>
                    <a:pt x="396402" y="523900"/>
                  </a:lnTo>
                  <a:lnTo>
                    <a:pt x="403998" y="475881"/>
                  </a:lnTo>
                  <a:lnTo>
                    <a:pt x="406594" y="426178"/>
                  </a:lnTo>
                  <a:lnTo>
                    <a:pt x="403999" y="376477"/>
                  </a:lnTo>
                  <a:lnTo>
                    <a:pt x="396404" y="328460"/>
                  </a:lnTo>
                  <a:lnTo>
                    <a:pt x="384101" y="282447"/>
                  </a:lnTo>
                  <a:lnTo>
                    <a:pt x="367377" y="238757"/>
                  </a:lnTo>
                  <a:lnTo>
                    <a:pt x="346523" y="197711"/>
                  </a:lnTo>
                  <a:lnTo>
                    <a:pt x="321828" y="159627"/>
                  </a:lnTo>
                  <a:lnTo>
                    <a:pt x="293580" y="124826"/>
                  </a:lnTo>
                  <a:lnTo>
                    <a:pt x="262070" y="93627"/>
                  </a:lnTo>
                  <a:lnTo>
                    <a:pt x="227586" y="66351"/>
                  </a:lnTo>
                  <a:lnTo>
                    <a:pt x="190418" y="43318"/>
                  </a:lnTo>
                  <a:lnTo>
                    <a:pt x="150855" y="24846"/>
                  </a:lnTo>
                  <a:lnTo>
                    <a:pt x="109187" y="11255"/>
                  </a:lnTo>
                  <a:lnTo>
                    <a:pt x="65702" y="2867"/>
                  </a:lnTo>
                  <a:lnTo>
                    <a:pt x="20691" y="0"/>
                  </a:lnTo>
                  <a:close/>
                </a:path>
              </a:pathLst>
            </a:custGeom>
            <a:solidFill>
              <a:srgbClr val="DF6C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52178" y="545965"/>
              <a:ext cx="214629" cy="556895"/>
            </a:xfrm>
            <a:custGeom>
              <a:avLst/>
              <a:gdLst/>
              <a:ahLst/>
              <a:cxnLst/>
              <a:rect l="l" t="t" r="r" b="b"/>
              <a:pathLst>
                <a:path w="214630" h="556894">
                  <a:moveTo>
                    <a:pt x="189377" y="0"/>
                  </a:moveTo>
                  <a:lnTo>
                    <a:pt x="182173" y="2352"/>
                  </a:lnTo>
                  <a:lnTo>
                    <a:pt x="175085" y="7545"/>
                  </a:lnTo>
                  <a:lnTo>
                    <a:pt x="153641" y="15763"/>
                  </a:lnTo>
                  <a:lnTo>
                    <a:pt x="111471" y="33442"/>
                  </a:lnTo>
                  <a:lnTo>
                    <a:pt x="70120" y="52647"/>
                  </a:lnTo>
                  <a:lnTo>
                    <a:pt x="8295" y="82966"/>
                  </a:lnTo>
                  <a:lnTo>
                    <a:pt x="0" y="99434"/>
                  </a:lnTo>
                  <a:lnTo>
                    <a:pt x="1259" y="103856"/>
                  </a:lnTo>
                  <a:lnTo>
                    <a:pt x="6851" y="112019"/>
                  </a:lnTo>
                  <a:lnTo>
                    <a:pt x="11046" y="115478"/>
                  </a:lnTo>
                  <a:lnTo>
                    <a:pt x="22323" y="121124"/>
                  </a:lnTo>
                  <a:lnTo>
                    <a:pt x="28520" y="121923"/>
                  </a:lnTo>
                  <a:lnTo>
                    <a:pt x="47441" y="117905"/>
                  </a:lnTo>
                  <a:lnTo>
                    <a:pt x="59180" y="114393"/>
                  </a:lnTo>
                  <a:lnTo>
                    <a:pt x="70630" y="110117"/>
                  </a:lnTo>
                  <a:lnTo>
                    <a:pt x="92938" y="99693"/>
                  </a:lnTo>
                  <a:lnTo>
                    <a:pt x="128201" y="84048"/>
                  </a:lnTo>
                  <a:lnTo>
                    <a:pt x="102757" y="146995"/>
                  </a:lnTo>
                  <a:lnTo>
                    <a:pt x="78991" y="211389"/>
                  </a:lnTo>
                  <a:lnTo>
                    <a:pt x="55689" y="280002"/>
                  </a:lnTo>
                  <a:lnTo>
                    <a:pt x="31689" y="355691"/>
                  </a:lnTo>
                  <a:lnTo>
                    <a:pt x="22066" y="397218"/>
                  </a:lnTo>
                  <a:lnTo>
                    <a:pt x="17614" y="440616"/>
                  </a:lnTo>
                  <a:lnTo>
                    <a:pt x="17204" y="462727"/>
                  </a:lnTo>
                  <a:lnTo>
                    <a:pt x="17854" y="484724"/>
                  </a:lnTo>
                  <a:lnTo>
                    <a:pt x="22323" y="528341"/>
                  </a:lnTo>
                  <a:lnTo>
                    <a:pt x="37003" y="556444"/>
                  </a:lnTo>
                  <a:lnTo>
                    <a:pt x="38865" y="555037"/>
                  </a:lnTo>
                  <a:lnTo>
                    <a:pt x="40125" y="551894"/>
                  </a:lnTo>
                  <a:lnTo>
                    <a:pt x="43899" y="545606"/>
                  </a:lnTo>
                  <a:lnTo>
                    <a:pt x="46369" y="538710"/>
                  </a:lnTo>
                  <a:lnTo>
                    <a:pt x="47628" y="531157"/>
                  </a:lnTo>
                  <a:lnTo>
                    <a:pt x="96320" y="358397"/>
                  </a:lnTo>
                  <a:lnTo>
                    <a:pt x="107557" y="323141"/>
                  </a:lnTo>
                  <a:lnTo>
                    <a:pt x="119738" y="287652"/>
                  </a:lnTo>
                  <a:lnTo>
                    <a:pt x="140457" y="230707"/>
                  </a:lnTo>
                  <a:lnTo>
                    <a:pt x="196607" y="82096"/>
                  </a:lnTo>
                  <a:lnTo>
                    <a:pt x="213478" y="33940"/>
                  </a:lnTo>
                  <a:lnTo>
                    <a:pt x="196691" y="479"/>
                  </a:lnTo>
                  <a:lnTo>
                    <a:pt x="189377" y="0"/>
                  </a:lnTo>
                  <a:close/>
                </a:path>
              </a:pathLst>
            </a:custGeom>
            <a:solidFill>
              <a:srgbClr val="B50D7E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70400" y="3306583"/>
            <a:ext cx="2141220" cy="1210033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23570">
              <a:lnSpc>
                <a:spcPct val="100000"/>
              </a:lnSpc>
              <a:spcBef>
                <a:spcPts val="100"/>
              </a:spcBef>
            </a:pPr>
            <a:r>
              <a:rPr dirty="0"/>
              <a:t>Ley</a:t>
            </a:r>
            <a:r>
              <a:rPr dirty="0" spc="-30"/>
              <a:t> </a:t>
            </a:r>
            <a:r>
              <a:rPr dirty="0"/>
              <a:t>1448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-15"/>
              <a:t> </a:t>
            </a:r>
            <a:r>
              <a:rPr dirty="0" spc="-20"/>
              <a:t>2011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Abandono</a:t>
            </a:r>
            <a:r>
              <a:rPr dirty="0" spc="-3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o</a:t>
            </a:r>
            <a:r>
              <a:rPr dirty="0" spc="-2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despojo</a:t>
            </a:r>
            <a:r>
              <a:rPr dirty="0" spc="-2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forzado</a:t>
            </a:r>
            <a:r>
              <a:rPr dirty="0" spc="-2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dirty="0" spc="-2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pc="-10">
                <a:solidFill>
                  <a:srgbClr val="000000"/>
                </a:solidFill>
                <a:latin typeface="Arial MT"/>
                <a:cs typeface="Arial MT"/>
              </a:rPr>
              <a:t>tierras</a:t>
            </a: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Acto</a:t>
            </a:r>
            <a:r>
              <a:rPr dirty="0" spc="-1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pc="-10">
                <a:solidFill>
                  <a:srgbClr val="000000"/>
                </a:solidFill>
                <a:latin typeface="Arial MT"/>
                <a:cs typeface="Arial MT"/>
              </a:rPr>
              <a:t>terrorista</a:t>
            </a: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dirty="0" spc="-10">
                <a:solidFill>
                  <a:srgbClr val="000000"/>
                </a:solidFill>
                <a:latin typeface="Arial MT"/>
                <a:cs typeface="Arial MT"/>
              </a:rPr>
              <a:t>Amenazas</a:t>
            </a: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dirty="0" spc="-10">
                <a:solidFill>
                  <a:srgbClr val="000000"/>
                </a:solidFill>
                <a:latin typeface="Arial MT"/>
                <a:cs typeface="Arial MT"/>
              </a:rPr>
              <a:t>Confinamiento</a:t>
            </a:r>
          </a:p>
          <a:p>
            <a:pPr marL="299720" marR="245110" indent="-287020">
              <a:lnSpc>
                <a:spcPct val="100000"/>
              </a:lnSpc>
              <a:spcBef>
                <a:spcPts val="5"/>
              </a:spcBef>
              <a:buChar char="•"/>
              <a:tabLst>
                <a:tab pos="299720" algn="l"/>
              </a:tabLst>
            </a:pP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Delitos</a:t>
            </a:r>
            <a:r>
              <a:rPr dirty="0" spc="-1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contra</a:t>
            </a:r>
            <a:r>
              <a:rPr dirty="0" spc="-1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la</a:t>
            </a:r>
            <a:r>
              <a:rPr dirty="0" spc="-1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libertad</a:t>
            </a:r>
            <a:r>
              <a:rPr dirty="0" spc="-1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y</a:t>
            </a:r>
            <a:r>
              <a:rPr dirty="0" spc="-1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la</a:t>
            </a:r>
            <a:r>
              <a:rPr dirty="0" spc="-10">
                <a:solidFill>
                  <a:srgbClr val="000000"/>
                </a:solidFill>
                <a:latin typeface="Arial MT"/>
                <a:cs typeface="Arial MT"/>
              </a:rPr>
              <a:t> integridad sexual</a:t>
            </a: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Desaparición</a:t>
            </a:r>
            <a:r>
              <a:rPr dirty="0" spc="-5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pc="-10">
                <a:solidFill>
                  <a:srgbClr val="000000"/>
                </a:solidFill>
                <a:latin typeface="Arial MT"/>
                <a:cs typeface="Arial MT"/>
              </a:rPr>
              <a:t>forzada</a:t>
            </a:r>
          </a:p>
          <a:p>
            <a:pPr marL="299085" indent="-286385">
              <a:lnSpc>
                <a:spcPts val="2160"/>
              </a:lnSpc>
              <a:buChar char="•"/>
              <a:tabLst>
                <a:tab pos="299085" algn="l"/>
              </a:tabLst>
            </a:pPr>
            <a:r>
              <a:rPr dirty="0" spc="-10">
                <a:solidFill>
                  <a:srgbClr val="000000"/>
                </a:solidFill>
                <a:latin typeface="Arial MT"/>
                <a:cs typeface="Arial MT"/>
              </a:rPr>
              <a:t>Desplazamiento</a:t>
            </a: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dirty="0" spc="-10">
                <a:solidFill>
                  <a:srgbClr val="000000"/>
                </a:solidFill>
                <a:latin typeface="Arial MT"/>
                <a:cs typeface="Arial MT"/>
              </a:rPr>
              <a:t>Homicidio</a:t>
            </a:r>
          </a:p>
          <a:p>
            <a:pPr marL="299720" marR="1197610" indent="-287020">
              <a:lnSpc>
                <a:spcPct val="100000"/>
              </a:lnSpc>
              <a:buChar char="•"/>
              <a:tabLst>
                <a:tab pos="299720" algn="l"/>
              </a:tabLst>
            </a:pP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Lesiones</a:t>
            </a:r>
            <a:r>
              <a:rPr dirty="0" spc="-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personales físicas</a:t>
            </a:r>
            <a:r>
              <a:rPr dirty="0" spc="-2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pc="-50">
                <a:solidFill>
                  <a:srgbClr val="000000"/>
                </a:solidFill>
                <a:latin typeface="Arial MT"/>
                <a:cs typeface="Arial MT"/>
              </a:rPr>
              <a:t>y </a:t>
            </a:r>
            <a:r>
              <a:rPr dirty="0" spc="-10">
                <a:solidFill>
                  <a:srgbClr val="000000"/>
                </a:solidFill>
                <a:latin typeface="Arial MT"/>
                <a:cs typeface="Arial MT"/>
              </a:rPr>
              <a:t>psicológicas</a:t>
            </a: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</a:tabLst>
            </a:pP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Minas </a:t>
            </a:r>
            <a:r>
              <a:rPr dirty="0" spc="-10">
                <a:solidFill>
                  <a:srgbClr val="000000"/>
                </a:solidFill>
                <a:latin typeface="Arial MT"/>
                <a:cs typeface="Arial MT"/>
              </a:rPr>
              <a:t>antipersonal</a:t>
            </a: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Pérdidas</a:t>
            </a:r>
            <a:r>
              <a:rPr dirty="0" spc="-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dirty="0" spc="-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bienes</a:t>
            </a:r>
            <a:r>
              <a:rPr dirty="0" spc="-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o </a:t>
            </a:r>
            <a:r>
              <a:rPr dirty="0" spc="-10">
                <a:solidFill>
                  <a:srgbClr val="000000"/>
                </a:solidFill>
                <a:latin typeface="Arial MT"/>
                <a:cs typeface="Arial MT"/>
              </a:rPr>
              <a:t>inmuebles</a:t>
            </a:r>
          </a:p>
          <a:p>
            <a:pPr marL="299720" marR="5080" indent="-287020">
              <a:lnSpc>
                <a:spcPts val="2100"/>
              </a:lnSpc>
              <a:spcBef>
                <a:spcPts val="120"/>
              </a:spcBef>
              <a:buChar char="•"/>
              <a:tabLst>
                <a:tab pos="299720" algn="l"/>
              </a:tabLst>
            </a:pP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Secuestro</a:t>
            </a:r>
            <a:r>
              <a:rPr dirty="0" spc="-3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y</a:t>
            </a:r>
            <a:r>
              <a:rPr dirty="0" spc="-2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vinculación</a:t>
            </a:r>
            <a:r>
              <a:rPr dirty="0" spc="-3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dirty="0" spc="-2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niños,</a:t>
            </a:r>
            <a:r>
              <a:rPr dirty="0" spc="-3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niñas</a:t>
            </a:r>
            <a:r>
              <a:rPr dirty="0" spc="-2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pc="-50">
                <a:solidFill>
                  <a:srgbClr val="000000"/>
                </a:solidFill>
                <a:latin typeface="Arial MT"/>
                <a:cs typeface="Arial MT"/>
              </a:rPr>
              <a:t>y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adolescentes</a:t>
            </a:r>
            <a:r>
              <a:rPr dirty="0" spc="-2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a</a:t>
            </a:r>
            <a:r>
              <a:rPr dirty="0" spc="-1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grupos</a:t>
            </a:r>
            <a:r>
              <a:rPr dirty="0" spc="-1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00"/>
                </a:solidFill>
                <a:latin typeface="Arial MT"/>
                <a:cs typeface="Arial MT"/>
              </a:rPr>
              <a:t>armados</a:t>
            </a:r>
            <a:r>
              <a:rPr dirty="0" spc="-35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pc="-10">
                <a:solidFill>
                  <a:srgbClr val="000000"/>
                </a:solidFill>
                <a:latin typeface="Arial MT"/>
                <a:cs typeface="Arial MT"/>
              </a:rPr>
              <a:t>ilegales.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80370" y="271853"/>
            <a:ext cx="680477" cy="52901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75856" rIns="0" bIns="0" rtlCol="0" vert="horz">
            <a:spAutoFit/>
          </a:bodyPr>
          <a:lstStyle/>
          <a:p>
            <a:pPr marL="952500">
              <a:lnSpc>
                <a:spcPct val="100000"/>
              </a:lnSpc>
              <a:spcBef>
                <a:spcPts val="100"/>
              </a:spcBef>
            </a:pPr>
            <a:r>
              <a:rPr dirty="0" sz="2800"/>
              <a:t>Casos</a:t>
            </a:r>
            <a:r>
              <a:rPr dirty="0" sz="2800" spc="-60"/>
              <a:t> </a:t>
            </a:r>
            <a:r>
              <a:rPr dirty="0" sz="2800"/>
              <a:t>de</a:t>
            </a:r>
            <a:r>
              <a:rPr dirty="0" sz="2800" spc="-65"/>
              <a:t> </a:t>
            </a:r>
            <a:r>
              <a:rPr dirty="0" sz="2800" spc="-10"/>
              <a:t>victimización</a:t>
            </a:r>
            <a:endParaRPr sz="2800"/>
          </a:p>
        </p:txBody>
      </p:sp>
      <p:grpSp>
        <p:nvGrpSpPr>
          <p:cNvPr id="4" name="object 4" descr=""/>
          <p:cNvGrpSpPr/>
          <p:nvPr/>
        </p:nvGrpSpPr>
        <p:grpSpPr>
          <a:xfrm>
            <a:off x="792313" y="421332"/>
            <a:ext cx="377190" cy="760730"/>
            <a:chOff x="792313" y="421332"/>
            <a:chExt cx="377190" cy="760730"/>
          </a:xfrm>
        </p:grpSpPr>
        <p:sp>
          <p:nvSpPr>
            <p:cNvPr id="5" name="object 5" descr=""/>
            <p:cNvSpPr/>
            <p:nvPr/>
          </p:nvSpPr>
          <p:spPr>
            <a:xfrm>
              <a:off x="792313" y="421332"/>
              <a:ext cx="363855" cy="760730"/>
            </a:xfrm>
            <a:custGeom>
              <a:avLst/>
              <a:gdLst/>
              <a:ahLst/>
              <a:cxnLst/>
              <a:rect l="l" t="t" r="r" b="b"/>
              <a:pathLst>
                <a:path w="363855" h="760730">
                  <a:moveTo>
                    <a:pt x="18501" y="0"/>
                  </a:moveTo>
                  <a:lnTo>
                    <a:pt x="0" y="546"/>
                  </a:lnTo>
                  <a:lnTo>
                    <a:pt x="0" y="760013"/>
                  </a:lnTo>
                  <a:lnTo>
                    <a:pt x="18501" y="760557"/>
                  </a:lnTo>
                  <a:lnTo>
                    <a:pt x="65321" y="757086"/>
                  </a:lnTo>
                  <a:lnTo>
                    <a:pt x="110227" y="746973"/>
                  </a:lnTo>
                  <a:lnTo>
                    <a:pt x="152808" y="730673"/>
                  </a:lnTo>
                  <a:lnTo>
                    <a:pt x="192653" y="708638"/>
                  </a:lnTo>
                  <a:lnTo>
                    <a:pt x="229351" y="681321"/>
                  </a:lnTo>
                  <a:lnTo>
                    <a:pt x="262491" y="649176"/>
                  </a:lnTo>
                  <a:lnTo>
                    <a:pt x="291660" y="612654"/>
                  </a:lnTo>
                  <a:lnTo>
                    <a:pt x="316448" y="572210"/>
                  </a:lnTo>
                  <a:lnTo>
                    <a:pt x="336443" y="528297"/>
                  </a:lnTo>
                  <a:lnTo>
                    <a:pt x="351235" y="481366"/>
                  </a:lnTo>
                  <a:lnTo>
                    <a:pt x="360412" y="431873"/>
                  </a:lnTo>
                  <a:lnTo>
                    <a:pt x="363562" y="380268"/>
                  </a:lnTo>
                  <a:lnTo>
                    <a:pt x="360412" y="328669"/>
                  </a:lnTo>
                  <a:lnTo>
                    <a:pt x="351238" y="279178"/>
                  </a:lnTo>
                  <a:lnTo>
                    <a:pt x="336449" y="232251"/>
                  </a:lnTo>
                  <a:lnTo>
                    <a:pt x="316457" y="188340"/>
                  </a:lnTo>
                  <a:lnTo>
                    <a:pt x="291672" y="147898"/>
                  </a:lnTo>
                  <a:lnTo>
                    <a:pt x="262506" y="111378"/>
                  </a:lnTo>
                  <a:lnTo>
                    <a:pt x="229369" y="79234"/>
                  </a:lnTo>
                  <a:lnTo>
                    <a:pt x="192672" y="51918"/>
                  </a:lnTo>
                  <a:lnTo>
                    <a:pt x="152826" y="29883"/>
                  </a:lnTo>
                  <a:lnTo>
                    <a:pt x="110241" y="13583"/>
                  </a:lnTo>
                  <a:lnTo>
                    <a:pt x="65329" y="3471"/>
                  </a:lnTo>
                  <a:lnTo>
                    <a:pt x="18501" y="0"/>
                  </a:lnTo>
                  <a:close/>
                </a:path>
              </a:pathLst>
            </a:custGeom>
            <a:solidFill>
              <a:srgbClr val="DF6C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824649" y="574312"/>
              <a:ext cx="344805" cy="481965"/>
            </a:xfrm>
            <a:custGeom>
              <a:avLst/>
              <a:gdLst/>
              <a:ahLst/>
              <a:cxnLst/>
              <a:rect l="l" t="t" r="r" b="b"/>
              <a:pathLst>
                <a:path w="344805" h="481965">
                  <a:moveTo>
                    <a:pt x="234517" y="0"/>
                  </a:moveTo>
                  <a:lnTo>
                    <a:pt x="187968" y="5919"/>
                  </a:lnTo>
                  <a:lnTo>
                    <a:pt x="144134" y="28480"/>
                  </a:lnTo>
                  <a:lnTo>
                    <a:pt x="121945" y="61011"/>
                  </a:lnTo>
                  <a:lnTo>
                    <a:pt x="117882" y="80942"/>
                  </a:lnTo>
                  <a:lnTo>
                    <a:pt x="118424" y="87271"/>
                  </a:lnTo>
                  <a:lnTo>
                    <a:pt x="122924" y="96817"/>
                  </a:lnTo>
                  <a:lnTo>
                    <a:pt x="127382" y="97238"/>
                  </a:lnTo>
                  <a:lnTo>
                    <a:pt x="134092" y="93285"/>
                  </a:lnTo>
                  <a:lnTo>
                    <a:pt x="147110" y="81970"/>
                  </a:lnTo>
                  <a:lnTo>
                    <a:pt x="161850" y="72379"/>
                  </a:lnTo>
                  <a:lnTo>
                    <a:pt x="215557" y="53838"/>
                  </a:lnTo>
                  <a:lnTo>
                    <a:pt x="253479" y="49004"/>
                  </a:lnTo>
                  <a:lnTo>
                    <a:pt x="272350" y="48708"/>
                  </a:lnTo>
                  <a:lnTo>
                    <a:pt x="282396" y="49297"/>
                  </a:lnTo>
                  <a:lnTo>
                    <a:pt x="290224" y="51252"/>
                  </a:lnTo>
                  <a:lnTo>
                    <a:pt x="301401" y="57960"/>
                  </a:lnTo>
                  <a:lnTo>
                    <a:pt x="302803" y="64415"/>
                  </a:lnTo>
                  <a:lnTo>
                    <a:pt x="300019" y="73961"/>
                  </a:lnTo>
                  <a:lnTo>
                    <a:pt x="273701" y="112477"/>
                  </a:lnTo>
                  <a:lnTo>
                    <a:pt x="128633" y="257890"/>
                  </a:lnTo>
                  <a:lnTo>
                    <a:pt x="103089" y="285238"/>
                  </a:lnTo>
                  <a:lnTo>
                    <a:pt x="67263" y="328778"/>
                  </a:lnTo>
                  <a:lnTo>
                    <a:pt x="35830" y="376542"/>
                  </a:lnTo>
                  <a:lnTo>
                    <a:pt x="18460" y="411451"/>
                  </a:lnTo>
                  <a:lnTo>
                    <a:pt x="15917" y="420158"/>
                  </a:lnTo>
                  <a:lnTo>
                    <a:pt x="12582" y="428028"/>
                  </a:lnTo>
                  <a:lnTo>
                    <a:pt x="10042" y="431376"/>
                  </a:lnTo>
                  <a:lnTo>
                    <a:pt x="3915" y="436985"/>
                  </a:lnTo>
                  <a:lnTo>
                    <a:pt x="2082" y="440335"/>
                  </a:lnTo>
                  <a:lnTo>
                    <a:pt x="416" y="448205"/>
                  </a:lnTo>
                  <a:lnTo>
                    <a:pt x="0" y="452434"/>
                  </a:lnTo>
                  <a:lnTo>
                    <a:pt x="0" y="456913"/>
                  </a:lnTo>
                  <a:lnTo>
                    <a:pt x="1123" y="466499"/>
                  </a:lnTo>
                  <a:lnTo>
                    <a:pt x="5207" y="473364"/>
                  </a:lnTo>
                  <a:lnTo>
                    <a:pt x="19167" y="481779"/>
                  </a:lnTo>
                  <a:lnTo>
                    <a:pt x="26834" y="481613"/>
                  </a:lnTo>
                  <a:lnTo>
                    <a:pt x="41336" y="473784"/>
                  </a:lnTo>
                  <a:lnTo>
                    <a:pt x="47460" y="470979"/>
                  </a:lnTo>
                  <a:lnTo>
                    <a:pt x="99410" y="460709"/>
                  </a:lnTo>
                  <a:lnTo>
                    <a:pt x="149679" y="457336"/>
                  </a:lnTo>
                  <a:lnTo>
                    <a:pt x="175131" y="456913"/>
                  </a:lnTo>
                  <a:lnTo>
                    <a:pt x="201115" y="457705"/>
                  </a:lnTo>
                  <a:lnTo>
                    <a:pt x="227929" y="460079"/>
                  </a:lnTo>
                  <a:lnTo>
                    <a:pt x="255579" y="464031"/>
                  </a:lnTo>
                  <a:lnTo>
                    <a:pt x="284071" y="469556"/>
                  </a:lnTo>
                  <a:lnTo>
                    <a:pt x="289931" y="469556"/>
                  </a:lnTo>
                  <a:lnTo>
                    <a:pt x="294389" y="468467"/>
                  </a:lnTo>
                  <a:lnTo>
                    <a:pt x="296901" y="467336"/>
                  </a:lnTo>
                  <a:lnTo>
                    <a:pt x="298031" y="465075"/>
                  </a:lnTo>
                  <a:lnTo>
                    <a:pt x="297194" y="462270"/>
                  </a:lnTo>
                  <a:lnTo>
                    <a:pt x="270299" y="426550"/>
                  </a:lnTo>
                  <a:lnTo>
                    <a:pt x="233272" y="407614"/>
                  </a:lnTo>
                  <a:lnTo>
                    <a:pt x="189936" y="397836"/>
                  </a:lnTo>
                  <a:lnTo>
                    <a:pt x="159557" y="395716"/>
                  </a:lnTo>
                  <a:lnTo>
                    <a:pt x="144134" y="395922"/>
                  </a:lnTo>
                  <a:lnTo>
                    <a:pt x="115013" y="397725"/>
                  </a:lnTo>
                  <a:lnTo>
                    <a:pt x="89713" y="400527"/>
                  </a:lnTo>
                  <a:lnTo>
                    <a:pt x="100059" y="385156"/>
                  </a:lnTo>
                  <a:lnTo>
                    <a:pt x="134551" y="341211"/>
                  </a:lnTo>
                  <a:lnTo>
                    <a:pt x="172552" y="299625"/>
                  </a:lnTo>
                  <a:lnTo>
                    <a:pt x="266178" y="206503"/>
                  </a:lnTo>
                  <a:lnTo>
                    <a:pt x="301896" y="169072"/>
                  </a:lnTo>
                  <a:lnTo>
                    <a:pt x="327647" y="134119"/>
                  </a:lnTo>
                  <a:lnTo>
                    <a:pt x="343043" y="93006"/>
                  </a:lnTo>
                  <a:lnTo>
                    <a:pt x="344390" y="78145"/>
                  </a:lnTo>
                  <a:lnTo>
                    <a:pt x="344025" y="71427"/>
                  </a:lnTo>
                  <a:lnTo>
                    <a:pt x="328991" y="35861"/>
                  </a:lnTo>
                  <a:lnTo>
                    <a:pt x="289740" y="10295"/>
                  </a:lnTo>
                  <a:lnTo>
                    <a:pt x="249267" y="757"/>
                  </a:lnTo>
                  <a:lnTo>
                    <a:pt x="234517" y="0"/>
                  </a:lnTo>
                  <a:close/>
                </a:path>
              </a:pathLst>
            </a:custGeom>
            <a:solidFill>
              <a:srgbClr val="B50D7E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49559" y="360651"/>
            <a:ext cx="640225" cy="398303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8841740" y="4836414"/>
            <a:ext cx="2918460" cy="1245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0A769F"/>
                </a:solidFill>
                <a:latin typeface="Calibri"/>
                <a:cs typeface="Calibri"/>
              </a:rPr>
              <a:t>Datos: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0A769F"/>
                </a:solidFill>
                <a:latin typeface="Calibri"/>
                <a:cs typeface="Calibri"/>
              </a:rPr>
              <a:t>Defensoría</a:t>
            </a:r>
            <a:r>
              <a:rPr dirty="0" sz="1000" spc="15">
                <a:solidFill>
                  <a:srgbClr val="0A769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0A769F"/>
                </a:solidFill>
                <a:latin typeface="Calibri"/>
                <a:cs typeface="Calibri"/>
              </a:rPr>
              <a:t>del</a:t>
            </a:r>
            <a:r>
              <a:rPr dirty="0" sz="1000" spc="35">
                <a:solidFill>
                  <a:srgbClr val="0A769F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0A769F"/>
                </a:solidFill>
                <a:latin typeface="Calibri"/>
                <a:cs typeface="Calibri"/>
              </a:rPr>
              <a:t>pueblo-https://</a:t>
            </a:r>
            <a:r>
              <a:rPr dirty="0" sz="1000" spc="-10">
                <a:solidFill>
                  <a:srgbClr val="0A769F"/>
                </a:solidFill>
                <a:latin typeface="Calibri"/>
                <a:cs typeface="Calibri"/>
                <a:hlinkClick r:id="rId4"/>
              </a:rPr>
              <a:t>www.defensoria.gov.co/-</a:t>
            </a:r>
            <a:endParaRPr sz="1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000" spc="-10">
                <a:solidFill>
                  <a:srgbClr val="0A769F"/>
                </a:solidFill>
                <a:latin typeface="Calibri"/>
                <a:cs typeface="Calibri"/>
              </a:rPr>
              <a:t>/reporte-sobre-casos-de-reclutamiento-conocidos-</a:t>
            </a:r>
            <a:r>
              <a:rPr dirty="0" sz="1000" spc="-20">
                <a:solidFill>
                  <a:srgbClr val="0A769F"/>
                </a:solidFill>
                <a:latin typeface="Calibri"/>
                <a:cs typeface="Calibri"/>
              </a:rPr>
              <a:t>por- </a:t>
            </a:r>
            <a:r>
              <a:rPr dirty="0" sz="1000" spc="-10">
                <a:solidFill>
                  <a:srgbClr val="0A769F"/>
                </a:solidFill>
                <a:latin typeface="Calibri"/>
                <a:cs typeface="Calibri"/>
              </a:rPr>
              <a:t>la-defensor%C3%ADa-del-pueblo-durante-</a:t>
            </a:r>
            <a:r>
              <a:rPr dirty="0" sz="1000" spc="-20">
                <a:solidFill>
                  <a:srgbClr val="0A769F"/>
                </a:solidFill>
                <a:latin typeface="Calibri"/>
                <a:cs typeface="Calibri"/>
              </a:rPr>
              <a:t>2024 </a:t>
            </a:r>
            <a:r>
              <a:rPr dirty="0" u="sng" sz="1000" spc="-1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Calibri"/>
                <a:cs typeface="Calibri"/>
                <a:hlinkClick r:id="rId5"/>
              </a:rPr>
              <a:t>https://www.accioncontraminas.gov.co/Estadisticas/est</a:t>
            </a:r>
            <a:r>
              <a:rPr dirty="0" sz="1000" spc="-10">
                <a:solidFill>
                  <a:srgbClr val="467885"/>
                </a:solidFill>
                <a:latin typeface="Calibri"/>
                <a:cs typeface="Calibri"/>
                <a:hlinkClick r:id="rId5"/>
              </a:rPr>
              <a:t> </a:t>
            </a:r>
            <a:r>
              <a:rPr dirty="0" u="sng" sz="1000" spc="-1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Calibri"/>
                <a:cs typeface="Calibri"/>
                <a:hlinkClick r:id="rId5"/>
              </a:rPr>
              <a:t>adisticas-de-victimas</a:t>
            </a:r>
            <a:r>
              <a:rPr dirty="0" sz="1000" spc="-10">
                <a:solidFill>
                  <a:srgbClr val="467885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0A769F"/>
                </a:solidFill>
                <a:latin typeface="Calibri"/>
                <a:cs typeface="Calibri"/>
              </a:rPr>
              <a:t>https://protectingeducation.org/wp- content/uploads/eua_2024_colombia_spanish.pdf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448030" y="1241534"/>
            <a:ext cx="5958205" cy="4874895"/>
            <a:chOff x="448030" y="1241534"/>
            <a:chExt cx="5958205" cy="4874895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57554" y="1241534"/>
              <a:ext cx="1375445" cy="124336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89579" y="1907540"/>
              <a:ext cx="3416300" cy="42087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78379" y="2463800"/>
              <a:ext cx="1422654" cy="1331214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448030" y="2304034"/>
              <a:ext cx="1993900" cy="279400"/>
            </a:xfrm>
            <a:custGeom>
              <a:avLst/>
              <a:gdLst/>
              <a:ahLst/>
              <a:cxnLst/>
              <a:rect l="l" t="t" r="r" b="b"/>
              <a:pathLst>
                <a:path w="1993900" h="279400">
                  <a:moveTo>
                    <a:pt x="1993900" y="0"/>
                  </a:moveTo>
                  <a:lnTo>
                    <a:pt x="0" y="0"/>
                  </a:lnTo>
                  <a:lnTo>
                    <a:pt x="0" y="279400"/>
                  </a:lnTo>
                  <a:lnTo>
                    <a:pt x="1993900" y="279400"/>
                  </a:lnTo>
                  <a:lnTo>
                    <a:pt x="1993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6988556" y="5198808"/>
            <a:ext cx="1400175" cy="1321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2865">
              <a:lnSpc>
                <a:spcPts val="274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781F6D"/>
                </a:solidFill>
                <a:latin typeface="Arial"/>
                <a:cs typeface="Arial"/>
              </a:rPr>
              <a:t>409</a:t>
            </a:r>
            <a:endParaRPr sz="2400">
              <a:latin typeface="Arial"/>
              <a:cs typeface="Arial"/>
            </a:endParaRPr>
          </a:p>
          <a:p>
            <a:pPr algn="ctr" marL="1905">
              <a:lnSpc>
                <a:spcPts val="1989"/>
              </a:lnSpc>
            </a:pPr>
            <a:r>
              <a:rPr dirty="0" sz="1800">
                <a:latin typeface="Arial MT"/>
                <a:cs typeface="Arial MT"/>
              </a:rPr>
              <a:t>Casos </a:t>
            </a:r>
            <a:r>
              <a:rPr dirty="0" sz="1800" spc="-25">
                <a:latin typeface="Arial MT"/>
                <a:cs typeface="Arial MT"/>
              </a:rPr>
              <a:t>de</a:t>
            </a:r>
            <a:endParaRPr sz="1800">
              <a:latin typeface="Arial MT"/>
              <a:cs typeface="Arial MT"/>
            </a:endParaRPr>
          </a:p>
          <a:p>
            <a:pPr algn="ctr">
              <a:lnSpc>
                <a:spcPts val="2130"/>
              </a:lnSpc>
            </a:pPr>
            <a:r>
              <a:rPr dirty="0" sz="1800" spc="-10">
                <a:latin typeface="Arial MT"/>
                <a:cs typeface="Arial MT"/>
              </a:rPr>
              <a:t>reclutamiento</a:t>
            </a:r>
            <a:endParaRPr sz="1800">
              <a:latin typeface="Arial MT"/>
              <a:cs typeface="Arial MT"/>
            </a:endParaRPr>
          </a:p>
          <a:p>
            <a:pPr marL="97155">
              <a:lnSpc>
                <a:spcPts val="1660"/>
              </a:lnSpc>
              <a:spcBef>
                <a:spcPts val="20"/>
              </a:spcBef>
            </a:pPr>
            <a:r>
              <a:rPr dirty="0" sz="1400">
                <a:latin typeface="Arial MT"/>
                <a:cs typeface="Arial MT"/>
              </a:rPr>
              <a:t>16.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230</a:t>
            </a:r>
            <a:r>
              <a:rPr dirty="0" sz="1400" spc="-10">
                <a:latin typeface="Arial MT"/>
                <a:cs typeface="Arial MT"/>
              </a:rPr>
              <a:t> casos</a:t>
            </a:r>
            <a:endParaRPr sz="1400">
              <a:latin typeface="Arial MT"/>
              <a:cs typeface="Arial MT"/>
            </a:endParaRPr>
          </a:p>
          <a:p>
            <a:pPr marL="224154">
              <a:lnSpc>
                <a:spcPts val="1660"/>
              </a:lnSpc>
            </a:pPr>
            <a:r>
              <a:rPr dirty="0" sz="1400" spc="-10">
                <a:latin typeface="Arial MT"/>
                <a:cs typeface="Arial MT"/>
              </a:rPr>
              <a:t>1990-</a:t>
            </a:r>
            <a:r>
              <a:rPr dirty="0" sz="1400" spc="-20">
                <a:latin typeface="Arial MT"/>
                <a:cs typeface="Arial MT"/>
              </a:rPr>
              <a:t>2017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281049" y="1852295"/>
            <a:ext cx="3657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781F6D"/>
                </a:solidFill>
                <a:latin typeface="Arial"/>
                <a:cs typeface="Arial"/>
              </a:rPr>
              <a:t>46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35292" y="2282190"/>
            <a:ext cx="202501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Ataques a </a:t>
            </a:r>
            <a:r>
              <a:rPr dirty="0" sz="1800" spc="-10">
                <a:latin typeface="Arial MT"/>
                <a:cs typeface="Arial MT"/>
              </a:rPr>
              <a:t>escuelas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874712" y="2568892"/>
            <a:ext cx="1003935" cy="4483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660"/>
              </a:lnSpc>
              <a:spcBef>
                <a:spcPts val="100"/>
              </a:spcBef>
            </a:pPr>
            <a:r>
              <a:rPr dirty="0" sz="1400">
                <a:latin typeface="Arial MT"/>
                <a:cs typeface="Arial MT"/>
              </a:rPr>
              <a:t>881</a:t>
            </a:r>
            <a:r>
              <a:rPr dirty="0" sz="1400" spc="-10">
                <a:latin typeface="Arial MT"/>
                <a:cs typeface="Arial MT"/>
              </a:rPr>
              <a:t> ataques</a:t>
            </a:r>
            <a:endParaRPr sz="1400">
              <a:latin typeface="Arial MT"/>
              <a:cs typeface="Arial MT"/>
            </a:endParaRPr>
          </a:p>
          <a:p>
            <a:pPr marL="27940">
              <a:lnSpc>
                <a:spcPts val="1660"/>
              </a:lnSpc>
            </a:pPr>
            <a:r>
              <a:rPr dirty="0" sz="1400">
                <a:latin typeface="Arial MT"/>
                <a:cs typeface="Arial MT"/>
              </a:rPr>
              <a:t>1980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- </a:t>
            </a:r>
            <a:r>
              <a:rPr dirty="0" sz="1400" spc="-20">
                <a:latin typeface="Arial MT"/>
                <a:cs typeface="Arial MT"/>
              </a:rPr>
              <a:t>2021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5342254" y="5004434"/>
            <a:ext cx="1644650" cy="1344930"/>
            <a:chOff x="5342254" y="5004434"/>
            <a:chExt cx="1644650" cy="1344930"/>
          </a:xfrm>
        </p:grpSpPr>
        <p:sp>
          <p:nvSpPr>
            <p:cNvPr id="19" name="object 19" descr=""/>
            <p:cNvSpPr/>
            <p:nvPr/>
          </p:nvSpPr>
          <p:spPr>
            <a:xfrm>
              <a:off x="5370829" y="5033009"/>
              <a:ext cx="1587500" cy="1287780"/>
            </a:xfrm>
            <a:custGeom>
              <a:avLst/>
              <a:gdLst/>
              <a:ahLst/>
              <a:cxnLst/>
              <a:rect l="l" t="t" r="r" b="b"/>
              <a:pathLst>
                <a:path w="1587500" h="1287779">
                  <a:moveTo>
                    <a:pt x="793750" y="0"/>
                  </a:moveTo>
                  <a:lnTo>
                    <a:pt x="741557" y="1369"/>
                  </a:lnTo>
                  <a:lnTo>
                    <a:pt x="690267" y="5422"/>
                  </a:lnTo>
                  <a:lnTo>
                    <a:pt x="639983" y="12072"/>
                  </a:lnTo>
                  <a:lnTo>
                    <a:pt x="590810" y="21235"/>
                  </a:lnTo>
                  <a:lnTo>
                    <a:pt x="542852" y="32826"/>
                  </a:lnTo>
                  <a:lnTo>
                    <a:pt x="496215" y="46761"/>
                  </a:lnTo>
                  <a:lnTo>
                    <a:pt x="451003" y="62954"/>
                  </a:lnTo>
                  <a:lnTo>
                    <a:pt x="407319" y="81321"/>
                  </a:lnTo>
                  <a:lnTo>
                    <a:pt x="365270" y="101777"/>
                  </a:lnTo>
                  <a:lnTo>
                    <a:pt x="324959" y="124236"/>
                  </a:lnTo>
                  <a:lnTo>
                    <a:pt x="286491" y="148614"/>
                  </a:lnTo>
                  <a:lnTo>
                    <a:pt x="249970" y="174827"/>
                  </a:lnTo>
                  <a:lnTo>
                    <a:pt x="215502" y="202789"/>
                  </a:lnTo>
                  <a:lnTo>
                    <a:pt x="183190" y="232415"/>
                  </a:lnTo>
                  <a:lnTo>
                    <a:pt x="153139" y="263621"/>
                  </a:lnTo>
                  <a:lnTo>
                    <a:pt x="125454" y="296322"/>
                  </a:lnTo>
                  <a:lnTo>
                    <a:pt x="100239" y="330432"/>
                  </a:lnTo>
                  <a:lnTo>
                    <a:pt x="77600" y="365868"/>
                  </a:lnTo>
                  <a:lnTo>
                    <a:pt x="57639" y="402543"/>
                  </a:lnTo>
                  <a:lnTo>
                    <a:pt x="40463" y="440375"/>
                  </a:lnTo>
                  <a:lnTo>
                    <a:pt x="26175" y="479276"/>
                  </a:lnTo>
                  <a:lnTo>
                    <a:pt x="14880" y="519163"/>
                  </a:lnTo>
                  <a:lnTo>
                    <a:pt x="6683" y="559951"/>
                  </a:lnTo>
                  <a:lnTo>
                    <a:pt x="1688" y="601555"/>
                  </a:lnTo>
                  <a:lnTo>
                    <a:pt x="0" y="643889"/>
                  </a:lnTo>
                  <a:lnTo>
                    <a:pt x="1688" y="686226"/>
                  </a:lnTo>
                  <a:lnTo>
                    <a:pt x="6683" y="727831"/>
                  </a:lnTo>
                  <a:lnTo>
                    <a:pt x="14880" y="768619"/>
                  </a:lnTo>
                  <a:lnTo>
                    <a:pt x="26175" y="808507"/>
                  </a:lnTo>
                  <a:lnTo>
                    <a:pt x="40463" y="847409"/>
                  </a:lnTo>
                  <a:lnTo>
                    <a:pt x="57639" y="885241"/>
                  </a:lnTo>
                  <a:lnTo>
                    <a:pt x="77600" y="921917"/>
                  </a:lnTo>
                  <a:lnTo>
                    <a:pt x="100239" y="957352"/>
                  </a:lnTo>
                  <a:lnTo>
                    <a:pt x="125454" y="991463"/>
                  </a:lnTo>
                  <a:lnTo>
                    <a:pt x="153139" y="1024163"/>
                  </a:lnTo>
                  <a:lnTo>
                    <a:pt x="183190" y="1055369"/>
                  </a:lnTo>
                  <a:lnTo>
                    <a:pt x="215502" y="1084995"/>
                  </a:lnTo>
                  <a:lnTo>
                    <a:pt x="249970" y="1112957"/>
                  </a:lnTo>
                  <a:lnTo>
                    <a:pt x="286491" y="1139169"/>
                  </a:lnTo>
                  <a:lnTo>
                    <a:pt x="324959" y="1163547"/>
                  </a:lnTo>
                  <a:lnTo>
                    <a:pt x="365270" y="1186006"/>
                  </a:lnTo>
                  <a:lnTo>
                    <a:pt x="407319" y="1206461"/>
                  </a:lnTo>
                  <a:lnTo>
                    <a:pt x="451003" y="1224827"/>
                  </a:lnTo>
                  <a:lnTo>
                    <a:pt x="496215" y="1241019"/>
                  </a:lnTo>
                  <a:lnTo>
                    <a:pt x="542852" y="1254954"/>
                  </a:lnTo>
                  <a:lnTo>
                    <a:pt x="590810" y="1266545"/>
                  </a:lnTo>
                  <a:lnTo>
                    <a:pt x="639983" y="1275708"/>
                  </a:lnTo>
                  <a:lnTo>
                    <a:pt x="690267" y="1282358"/>
                  </a:lnTo>
                  <a:lnTo>
                    <a:pt x="741557" y="1286410"/>
                  </a:lnTo>
                  <a:lnTo>
                    <a:pt x="793750" y="1287780"/>
                  </a:lnTo>
                  <a:lnTo>
                    <a:pt x="845942" y="1286410"/>
                  </a:lnTo>
                  <a:lnTo>
                    <a:pt x="897232" y="1282358"/>
                  </a:lnTo>
                  <a:lnTo>
                    <a:pt x="947516" y="1275708"/>
                  </a:lnTo>
                  <a:lnTo>
                    <a:pt x="996689" y="1266545"/>
                  </a:lnTo>
                  <a:lnTo>
                    <a:pt x="1044647" y="1254954"/>
                  </a:lnTo>
                  <a:lnTo>
                    <a:pt x="1091284" y="1241019"/>
                  </a:lnTo>
                  <a:lnTo>
                    <a:pt x="1136496" y="1224827"/>
                  </a:lnTo>
                  <a:lnTo>
                    <a:pt x="1180180" y="1206461"/>
                  </a:lnTo>
                  <a:lnTo>
                    <a:pt x="1222229" y="1186006"/>
                  </a:lnTo>
                  <a:lnTo>
                    <a:pt x="1262540" y="1163547"/>
                  </a:lnTo>
                  <a:lnTo>
                    <a:pt x="1301008" y="1139169"/>
                  </a:lnTo>
                  <a:lnTo>
                    <a:pt x="1337529" y="1112957"/>
                  </a:lnTo>
                  <a:lnTo>
                    <a:pt x="1371997" y="1084995"/>
                  </a:lnTo>
                  <a:lnTo>
                    <a:pt x="1404309" y="1055369"/>
                  </a:lnTo>
                  <a:lnTo>
                    <a:pt x="1434360" y="1024163"/>
                  </a:lnTo>
                  <a:lnTo>
                    <a:pt x="1462045" y="991463"/>
                  </a:lnTo>
                  <a:lnTo>
                    <a:pt x="1487260" y="957352"/>
                  </a:lnTo>
                  <a:lnTo>
                    <a:pt x="1509899" y="921917"/>
                  </a:lnTo>
                  <a:lnTo>
                    <a:pt x="1529860" y="885241"/>
                  </a:lnTo>
                  <a:lnTo>
                    <a:pt x="1547036" y="847409"/>
                  </a:lnTo>
                  <a:lnTo>
                    <a:pt x="1561324" y="808507"/>
                  </a:lnTo>
                  <a:lnTo>
                    <a:pt x="1572619" y="768619"/>
                  </a:lnTo>
                  <a:lnTo>
                    <a:pt x="1580816" y="727831"/>
                  </a:lnTo>
                  <a:lnTo>
                    <a:pt x="1585811" y="686226"/>
                  </a:lnTo>
                  <a:lnTo>
                    <a:pt x="1587500" y="643889"/>
                  </a:lnTo>
                  <a:lnTo>
                    <a:pt x="1585811" y="601555"/>
                  </a:lnTo>
                  <a:lnTo>
                    <a:pt x="1580816" y="559951"/>
                  </a:lnTo>
                  <a:lnTo>
                    <a:pt x="1572619" y="519163"/>
                  </a:lnTo>
                  <a:lnTo>
                    <a:pt x="1561324" y="479276"/>
                  </a:lnTo>
                  <a:lnTo>
                    <a:pt x="1547036" y="440375"/>
                  </a:lnTo>
                  <a:lnTo>
                    <a:pt x="1529860" y="402543"/>
                  </a:lnTo>
                  <a:lnTo>
                    <a:pt x="1509899" y="365868"/>
                  </a:lnTo>
                  <a:lnTo>
                    <a:pt x="1487260" y="330432"/>
                  </a:lnTo>
                  <a:lnTo>
                    <a:pt x="1462045" y="296322"/>
                  </a:lnTo>
                  <a:lnTo>
                    <a:pt x="1434360" y="263621"/>
                  </a:lnTo>
                  <a:lnTo>
                    <a:pt x="1404309" y="232415"/>
                  </a:lnTo>
                  <a:lnTo>
                    <a:pt x="1371997" y="202789"/>
                  </a:lnTo>
                  <a:lnTo>
                    <a:pt x="1337529" y="174827"/>
                  </a:lnTo>
                  <a:lnTo>
                    <a:pt x="1301008" y="148614"/>
                  </a:lnTo>
                  <a:lnTo>
                    <a:pt x="1262540" y="124236"/>
                  </a:lnTo>
                  <a:lnTo>
                    <a:pt x="1222229" y="101777"/>
                  </a:lnTo>
                  <a:lnTo>
                    <a:pt x="1180180" y="81321"/>
                  </a:lnTo>
                  <a:lnTo>
                    <a:pt x="1136496" y="62954"/>
                  </a:lnTo>
                  <a:lnTo>
                    <a:pt x="1091284" y="46761"/>
                  </a:lnTo>
                  <a:lnTo>
                    <a:pt x="1044647" y="32826"/>
                  </a:lnTo>
                  <a:lnTo>
                    <a:pt x="996689" y="21235"/>
                  </a:lnTo>
                  <a:lnTo>
                    <a:pt x="947516" y="12072"/>
                  </a:lnTo>
                  <a:lnTo>
                    <a:pt x="897232" y="5422"/>
                  </a:lnTo>
                  <a:lnTo>
                    <a:pt x="845942" y="1369"/>
                  </a:lnTo>
                  <a:lnTo>
                    <a:pt x="7937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370829" y="5033009"/>
              <a:ext cx="1587500" cy="1287780"/>
            </a:xfrm>
            <a:custGeom>
              <a:avLst/>
              <a:gdLst/>
              <a:ahLst/>
              <a:cxnLst/>
              <a:rect l="l" t="t" r="r" b="b"/>
              <a:pathLst>
                <a:path w="1587500" h="1287779">
                  <a:moveTo>
                    <a:pt x="0" y="643889"/>
                  </a:moveTo>
                  <a:lnTo>
                    <a:pt x="1688" y="601555"/>
                  </a:lnTo>
                  <a:lnTo>
                    <a:pt x="6683" y="559951"/>
                  </a:lnTo>
                  <a:lnTo>
                    <a:pt x="14880" y="519163"/>
                  </a:lnTo>
                  <a:lnTo>
                    <a:pt x="26175" y="479276"/>
                  </a:lnTo>
                  <a:lnTo>
                    <a:pt x="40463" y="440375"/>
                  </a:lnTo>
                  <a:lnTo>
                    <a:pt x="57639" y="402543"/>
                  </a:lnTo>
                  <a:lnTo>
                    <a:pt x="77600" y="365868"/>
                  </a:lnTo>
                  <a:lnTo>
                    <a:pt x="100239" y="330432"/>
                  </a:lnTo>
                  <a:lnTo>
                    <a:pt x="125454" y="296322"/>
                  </a:lnTo>
                  <a:lnTo>
                    <a:pt x="153139" y="263621"/>
                  </a:lnTo>
                  <a:lnTo>
                    <a:pt x="183190" y="232415"/>
                  </a:lnTo>
                  <a:lnTo>
                    <a:pt x="215502" y="202789"/>
                  </a:lnTo>
                  <a:lnTo>
                    <a:pt x="249970" y="174827"/>
                  </a:lnTo>
                  <a:lnTo>
                    <a:pt x="286491" y="148614"/>
                  </a:lnTo>
                  <a:lnTo>
                    <a:pt x="324959" y="124236"/>
                  </a:lnTo>
                  <a:lnTo>
                    <a:pt x="365270" y="101777"/>
                  </a:lnTo>
                  <a:lnTo>
                    <a:pt x="407319" y="81321"/>
                  </a:lnTo>
                  <a:lnTo>
                    <a:pt x="451003" y="62954"/>
                  </a:lnTo>
                  <a:lnTo>
                    <a:pt x="496215" y="46761"/>
                  </a:lnTo>
                  <a:lnTo>
                    <a:pt x="542852" y="32826"/>
                  </a:lnTo>
                  <a:lnTo>
                    <a:pt x="590810" y="21235"/>
                  </a:lnTo>
                  <a:lnTo>
                    <a:pt x="639983" y="12072"/>
                  </a:lnTo>
                  <a:lnTo>
                    <a:pt x="690267" y="5422"/>
                  </a:lnTo>
                  <a:lnTo>
                    <a:pt x="741557" y="1369"/>
                  </a:lnTo>
                  <a:lnTo>
                    <a:pt x="793750" y="0"/>
                  </a:lnTo>
                  <a:lnTo>
                    <a:pt x="845942" y="1369"/>
                  </a:lnTo>
                  <a:lnTo>
                    <a:pt x="897232" y="5422"/>
                  </a:lnTo>
                  <a:lnTo>
                    <a:pt x="947516" y="12072"/>
                  </a:lnTo>
                  <a:lnTo>
                    <a:pt x="996689" y="21235"/>
                  </a:lnTo>
                  <a:lnTo>
                    <a:pt x="1044647" y="32826"/>
                  </a:lnTo>
                  <a:lnTo>
                    <a:pt x="1091284" y="46761"/>
                  </a:lnTo>
                  <a:lnTo>
                    <a:pt x="1136496" y="62954"/>
                  </a:lnTo>
                  <a:lnTo>
                    <a:pt x="1180180" y="81321"/>
                  </a:lnTo>
                  <a:lnTo>
                    <a:pt x="1222229" y="101777"/>
                  </a:lnTo>
                  <a:lnTo>
                    <a:pt x="1262540" y="124236"/>
                  </a:lnTo>
                  <a:lnTo>
                    <a:pt x="1301008" y="148614"/>
                  </a:lnTo>
                  <a:lnTo>
                    <a:pt x="1337529" y="174827"/>
                  </a:lnTo>
                  <a:lnTo>
                    <a:pt x="1371997" y="202789"/>
                  </a:lnTo>
                  <a:lnTo>
                    <a:pt x="1404309" y="232415"/>
                  </a:lnTo>
                  <a:lnTo>
                    <a:pt x="1434360" y="263621"/>
                  </a:lnTo>
                  <a:lnTo>
                    <a:pt x="1462045" y="296322"/>
                  </a:lnTo>
                  <a:lnTo>
                    <a:pt x="1487260" y="330432"/>
                  </a:lnTo>
                  <a:lnTo>
                    <a:pt x="1509899" y="365868"/>
                  </a:lnTo>
                  <a:lnTo>
                    <a:pt x="1529860" y="402543"/>
                  </a:lnTo>
                  <a:lnTo>
                    <a:pt x="1547036" y="440375"/>
                  </a:lnTo>
                  <a:lnTo>
                    <a:pt x="1561324" y="479276"/>
                  </a:lnTo>
                  <a:lnTo>
                    <a:pt x="1572619" y="519163"/>
                  </a:lnTo>
                  <a:lnTo>
                    <a:pt x="1580816" y="559951"/>
                  </a:lnTo>
                  <a:lnTo>
                    <a:pt x="1585811" y="601555"/>
                  </a:lnTo>
                  <a:lnTo>
                    <a:pt x="1587500" y="643889"/>
                  </a:lnTo>
                  <a:lnTo>
                    <a:pt x="1585811" y="686226"/>
                  </a:lnTo>
                  <a:lnTo>
                    <a:pt x="1580816" y="727831"/>
                  </a:lnTo>
                  <a:lnTo>
                    <a:pt x="1572619" y="768619"/>
                  </a:lnTo>
                  <a:lnTo>
                    <a:pt x="1561324" y="808507"/>
                  </a:lnTo>
                  <a:lnTo>
                    <a:pt x="1547036" y="847409"/>
                  </a:lnTo>
                  <a:lnTo>
                    <a:pt x="1529860" y="885241"/>
                  </a:lnTo>
                  <a:lnTo>
                    <a:pt x="1509899" y="921917"/>
                  </a:lnTo>
                  <a:lnTo>
                    <a:pt x="1487260" y="957352"/>
                  </a:lnTo>
                  <a:lnTo>
                    <a:pt x="1462045" y="991463"/>
                  </a:lnTo>
                  <a:lnTo>
                    <a:pt x="1434360" y="1024163"/>
                  </a:lnTo>
                  <a:lnTo>
                    <a:pt x="1404309" y="1055369"/>
                  </a:lnTo>
                  <a:lnTo>
                    <a:pt x="1371997" y="1084995"/>
                  </a:lnTo>
                  <a:lnTo>
                    <a:pt x="1337529" y="1112957"/>
                  </a:lnTo>
                  <a:lnTo>
                    <a:pt x="1301008" y="1139169"/>
                  </a:lnTo>
                  <a:lnTo>
                    <a:pt x="1262540" y="1163547"/>
                  </a:lnTo>
                  <a:lnTo>
                    <a:pt x="1222229" y="1186006"/>
                  </a:lnTo>
                  <a:lnTo>
                    <a:pt x="1180180" y="1206461"/>
                  </a:lnTo>
                  <a:lnTo>
                    <a:pt x="1136496" y="1224827"/>
                  </a:lnTo>
                  <a:lnTo>
                    <a:pt x="1091284" y="1241019"/>
                  </a:lnTo>
                  <a:lnTo>
                    <a:pt x="1044647" y="1254954"/>
                  </a:lnTo>
                  <a:lnTo>
                    <a:pt x="996689" y="1266545"/>
                  </a:lnTo>
                  <a:lnTo>
                    <a:pt x="947516" y="1275708"/>
                  </a:lnTo>
                  <a:lnTo>
                    <a:pt x="897232" y="1282358"/>
                  </a:lnTo>
                  <a:lnTo>
                    <a:pt x="845942" y="1286410"/>
                  </a:lnTo>
                  <a:lnTo>
                    <a:pt x="793750" y="1287780"/>
                  </a:lnTo>
                  <a:lnTo>
                    <a:pt x="741557" y="1286410"/>
                  </a:lnTo>
                  <a:lnTo>
                    <a:pt x="690267" y="1282358"/>
                  </a:lnTo>
                  <a:lnTo>
                    <a:pt x="639983" y="1275708"/>
                  </a:lnTo>
                  <a:lnTo>
                    <a:pt x="590810" y="1266545"/>
                  </a:lnTo>
                  <a:lnTo>
                    <a:pt x="542852" y="1254954"/>
                  </a:lnTo>
                  <a:lnTo>
                    <a:pt x="496215" y="1241019"/>
                  </a:lnTo>
                  <a:lnTo>
                    <a:pt x="451003" y="1224827"/>
                  </a:lnTo>
                  <a:lnTo>
                    <a:pt x="407319" y="1206461"/>
                  </a:lnTo>
                  <a:lnTo>
                    <a:pt x="365270" y="1186006"/>
                  </a:lnTo>
                  <a:lnTo>
                    <a:pt x="324959" y="1163547"/>
                  </a:lnTo>
                  <a:lnTo>
                    <a:pt x="286491" y="1139169"/>
                  </a:lnTo>
                  <a:lnTo>
                    <a:pt x="249970" y="1112957"/>
                  </a:lnTo>
                  <a:lnTo>
                    <a:pt x="215502" y="1084995"/>
                  </a:lnTo>
                  <a:lnTo>
                    <a:pt x="183190" y="1055369"/>
                  </a:lnTo>
                  <a:lnTo>
                    <a:pt x="153139" y="1024163"/>
                  </a:lnTo>
                  <a:lnTo>
                    <a:pt x="125454" y="991463"/>
                  </a:lnTo>
                  <a:lnTo>
                    <a:pt x="100239" y="957352"/>
                  </a:lnTo>
                  <a:lnTo>
                    <a:pt x="77600" y="921917"/>
                  </a:lnTo>
                  <a:lnTo>
                    <a:pt x="57639" y="885241"/>
                  </a:lnTo>
                  <a:lnTo>
                    <a:pt x="40463" y="847409"/>
                  </a:lnTo>
                  <a:lnTo>
                    <a:pt x="26175" y="808507"/>
                  </a:lnTo>
                  <a:lnTo>
                    <a:pt x="14880" y="768619"/>
                  </a:lnTo>
                  <a:lnTo>
                    <a:pt x="6683" y="727831"/>
                  </a:lnTo>
                  <a:lnTo>
                    <a:pt x="1688" y="686226"/>
                  </a:lnTo>
                  <a:lnTo>
                    <a:pt x="0" y="643889"/>
                  </a:lnTo>
                  <a:close/>
                </a:path>
              </a:pathLst>
            </a:custGeom>
            <a:ln w="571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43879" y="5171439"/>
              <a:ext cx="1008379" cy="960120"/>
            </a:xfrm>
            <a:prstGeom prst="rect">
              <a:avLst/>
            </a:prstGeom>
          </p:spPr>
        </p:pic>
      </p:grpSp>
      <p:sp>
        <p:nvSpPr>
          <p:cNvPr id="22" name="object 22" descr=""/>
          <p:cNvSpPr txBox="1"/>
          <p:nvPr/>
        </p:nvSpPr>
        <p:spPr>
          <a:xfrm>
            <a:off x="6456679" y="1627869"/>
            <a:ext cx="1739264" cy="1424940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algn="ctr" marR="88900">
              <a:lnSpc>
                <a:spcPct val="100000"/>
              </a:lnSpc>
              <a:spcBef>
                <a:spcPts val="245"/>
              </a:spcBef>
            </a:pPr>
            <a:r>
              <a:rPr dirty="0" sz="2400" spc="-25" b="1">
                <a:solidFill>
                  <a:srgbClr val="781F6D"/>
                </a:solidFill>
                <a:latin typeface="Arial"/>
                <a:cs typeface="Arial"/>
              </a:rPr>
              <a:t>20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ts val="2130"/>
              </a:lnSpc>
              <a:spcBef>
                <a:spcPts val="114"/>
              </a:spcBef>
            </a:pPr>
            <a:r>
              <a:rPr dirty="0" sz="1800">
                <a:latin typeface="Arial MT"/>
                <a:cs typeface="Arial MT"/>
              </a:rPr>
              <a:t>NNA</a:t>
            </a:r>
            <a:r>
              <a:rPr dirty="0" sz="1800" spc="-1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Victimas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de</a:t>
            </a:r>
            <a:endParaRPr sz="1800">
              <a:latin typeface="Arial MT"/>
              <a:cs typeface="Arial MT"/>
            </a:endParaRPr>
          </a:p>
          <a:p>
            <a:pPr algn="ctr">
              <a:lnSpc>
                <a:spcPts val="2130"/>
              </a:lnSpc>
            </a:pPr>
            <a:r>
              <a:rPr dirty="0" sz="1800">
                <a:latin typeface="Arial MT"/>
                <a:cs typeface="Arial MT"/>
              </a:rPr>
              <a:t>MAP</a:t>
            </a:r>
            <a:r>
              <a:rPr dirty="0" sz="1800" spc="-4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y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 spc="-20">
                <a:latin typeface="Arial MT"/>
                <a:cs typeface="Arial MT"/>
              </a:rPr>
              <a:t>MUSE</a:t>
            </a:r>
            <a:endParaRPr sz="1800">
              <a:latin typeface="Arial MT"/>
              <a:cs typeface="Arial MT"/>
            </a:endParaRPr>
          </a:p>
          <a:p>
            <a:pPr marL="356235">
              <a:lnSpc>
                <a:spcPct val="100000"/>
              </a:lnSpc>
              <a:spcBef>
                <a:spcPts val="210"/>
              </a:spcBef>
              <a:tabLst>
                <a:tab pos="945515" algn="l"/>
              </a:tabLst>
            </a:pPr>
            <a:r>
              <a:rPr dirty="0" sz="1400" spc="-10">
                <a:latin typeface="Arial MT"/>
                <a:cs typeface="Arial MT"/>
              </a:rPr>
              <a:t>1.306</a:t>
            </a:r>
            <a:r>
              <a:rPr dirty="0" sz="1400">
                <a:latin typeface="Arial MT"/>
                <a:cs typeface="Arial MT"/>
              </a:rPr>
              <a:t>	</a:t>
            </a:r>
            <a:r>
              <a:rPr dirty="0" sz="1400" spc="-25">
                <a:latin typeface="Arial MT"/>
                <a:cs typeface="Arial MT"/>
              </a:rPr>
              <a:t>NNA</a:t>
            </a:r>
            <a:endParaRPr sz="1400">
              <a:latin typeface="Arial MT"/>
              <a:cs typeface="Arial MT"/>
            </a:endParaRPr>
          </a:p>
          <a:p>
            <a:pPr algn="ctr" marR="47625">
              <a:lnSpc>
                <a:spcPct val="100000"/>
              </a:lnSpc>
              <a:spcBef>
                <a:spcPts val="45"/>
              </a:spcBef>
            </a:pPr>
            <a:r>
              <a:rPr dirty="0" sz="1400" spc="-10">
                <a:latin typeface="Arial MT"/>
                <a:cs typeface="Arial MT"/>
              </a:rPr>
              <a:t>1990-20204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8960231" y="2172906"/>
            <a:ext cx="2232025" cy="9182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60"/>
              </a:lnSpc>
              <a:spcBef>
                <a:spcPts val="100"/>
              </a:spcBef>
            </a:pPr>
            <a:r>
              <a:rPr dirty="0" sz="2400" b="1">
                <a:solidFill>
                  <a:srgbClr val="205F9A"/>
                </a:solidFill>
                <a:latin typeface="Arial"/>
                <a:cs typeface="Arial"/>
              </a:rPr>
              <a:t>1.579</a:t>
            </a:r>
            <a:r>
              <a:rPr dirty="0" sz="2400" spc="-65" b="1">
                <a:solidFill>
                  <a:srgbClr val="205F9A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205F9A"/>
                </a:solidFill>
                <a:latin typeface="Arial"/>
                <a:cs typeface="Arial"/>
              </a:rPr>
              <a:t>maestros</a:t>
            </a:r>
            <a:endParaRPr sz="2400">
              <a:latin typeface="Arial"/>
              <a:cs typeface="Arial"/>
            </a:endParaRPr>
          </a:p>
          <a:p>
            <a:pPr algn="ctr" marL="3175">
              <a:lnSpc>
                <a:spcPts val="2140"/>
              </a:lnSpc>
            </a:pPr>
            <a:r>
              <a:rPr dirty="0" sz="1800">
                <a:latin typeface="Arial MT"/>
                <a:cs typeface="Arial MT"/>
              </a:rPr>
              <a:t>víctimas</a:t>
            </a:r>
            <a:r>
              <a:rPr dirty="0" sz="1800" spc="-6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directas</a:t>
            </a:r>
            <a:endParaRPr sz="18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dirty="0" sz="1400">
                <a:latin typeface="Arial MT"/>
                <a:cs typeface="Arial MT"/>
              </a:rPr>
              <a:t>1958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y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 spc="-20">
                <a:latin typeface="Arial MT"/>
                <a:cs typeface="Arial MT"/>
              </a:rPr>
              <a:t>2018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9068054" y="3210242"/>
            <a:ext cx="2232025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60"/>
              </a:lnSpc>
              <a:spcBef>
                <a:spcPts val="100"/>
              </a:spcBef>
            </a:pPr>
            <a:r>
              <a:rPr dirty="0" sz="2400" b="1">
                <a:solidFill>
                  <a:srgbClr val="205F9A"/>
                </a:solidFill>
                <a:latin typeface="Arial"/>
                <a:cs typeface="Arial"/>
              </a:rPr>
              <a:t>1.063</a:t>
            </a:r>
            <a:r>
              <a:rPr dirty="0" sz="2400" spc="-65" b="1">
                <a:solidFill>
                  <a:srgbClr val="205F9A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205F9A"/>
                </a:solidFill>
                <a:latin typeface="Arial"/>
                <a:cs typeface="Arial"/>
              </a:rPr>
              <a:t>maestros</a:t>
            </a:r>
            <a:endParaRPr sz="2400">
              <a:latin typeface="Arial"/>
              <a:cs typeface="Arial"/>
            </a:endParaRPr>
          </a:p>
          <a:p>
            <a:pPr marL="538480">
              <a:lnSpc>
                <a:spcPts val="2140"/>
              </a:lnSpc>
            </a:pPr>
            <a:r>
              <a:rPr dirty="0" sz="1800" spc="-10">
                <a:latin typeface="Arial MT"/>
                <a:cs typeface="Arial MT"/>
              </a:rPr>
              <a:t>asesinados</a:t>
            </a:r>
            <a:endParaRPr sz="1800">
              <a:latin typeface="Arial MT"/>
              <a:cs typeface="Arial MT"/>
            </a:endParaRPr>
          </a:p>
          <a:p>
            <a:pPr marL="626745">
              <a:lnSpc>
                <a:spcPct val="100000"/>
              </a:lnSpc>
              <a:spcBef>
                <a:spcPts val="215"/>
              </a:spcBef>
            </a:pPr>
            <a:r>
              <a:rPr dirty="0" sz="1400">
                <a:latin typeface="Arial MT"/>
                <a:cs typeface="Arial MT"/>
              </a:rPr>
              <a:t>1958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y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 spc="-20">
                <a:latin typeface="Arial MT"/>
                <a:cs typeface="Arial MT"/>
              </a:rPr>
              <a:t>2018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778994" y="274321"/>
            <a:ext cx="1080135" cy="835660"/>
            <a:chOff x="10778994" y="274321"/>
            <a:chExt cx="1080135" cy="83566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12376" y="927489"/>
              <a:ext cx="153981" cy="10719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78994" y="274321"/>
              <a:ext cx="1079617" cy="835186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9616439" y="411923"/>
            <a:ext cx="934085" cy="509905"/>
            <a:chOff x="9616439" y="411923"/>
            <a:chExt cx="934085" cy="509905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16439" y="774969"/>
              <a:ext cx="216704" cy="14650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59100" y="819236"/>
              <a:ext cx="92821" cy="10224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73159" y="817279"/>
              <a:ext cx="188777" cy="10419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0182796" y="772629"/>
              <a:ext cx="129539" cy="149225"/>
            </a:xfrm>
            <a:custGeom>
              <a:avLst/>
              <a:gdLst/>
              <a:ahLst/>
              <a:cxnLst/>
              <a:rect l="l" t="t" r="r" b="b"/>
              <a:pathLst>
                <a:path w="129540" h="149225">
                  <a:moveTo>
                    <a:pt x="86499" y="56019"/>
                  </a:moveTo>
                  <a:lnTo>
                    <a:pt x="58191" y="44653"/>
                  </a:lnTo>
                  <a:lnTo>
                    <a:pt x="51904" y="44653"/>
                  </a:lnTo>
                  <a:lnTo>
                    <a:pt x="13995" y="58216"/>
                  </a:lnTo>
                  <a:lnTo>
                    <a:pt x="0" y="95973"/>
                  </a:lnTo>
                  <a:lnTo>
                    <a:pt x="368" y="103670"/>
                  </a:lnTo>
                  <a:lnTo>
                    <a:pt x="18834" y="138607"/>
                  </a:lnTo>
                  <a:lnTo>
                    <a:pt x="51904" y="148856"/>
                  </a:lnTo>
                  <a:lnTo>
                    <a:pt x="58191" y="148856"/>
                  </a:lnTo>
                  <a:lnTo>
                    <a:pt x="64477" y="147675"/>
                  </a:lnTo>
                  <a:lnTo>
                    <a:pt x="70777" y="145326"/>
                  </a:lnTo>
                  <a:lnTo>
                    <a:pt x="77063" y="143370"/>
                  </a:lnTo>
                  <a:lnTo>
                    <a:pt x="82575" y="140627"/>
                  </a:lnTo>
                  <a:lnTo>
                    <a:pt x="86499" y="137109"/>
                  </a:lnTo>
                  <a:lnTo>
                    <a:pt x="79057" y="119087"/>
                  </a:lnTo>
                  <a:lnTo>
                    <a:pt x="75488" y="122212"/>
                  </a:lnTo>
                  <a:lnTo>
                    <a:pt x="71145" y="124561"/>
                  </a:lnTo>
                  <a:lnTo>
                    <a:pt x="66840" y="126517"/>
                  </a:lnTo>
                  <a:lnTo>
                    <a:pt x="62128" y="128092"/>
                  </a:lnTo>
                  <a:lnTo>
                    <a:pt x="58191" y="128879"/>
                  </a:lnTo>
                  <a:lnTo>
                    <a:pt x="45186" y="128879"/>
                  </a:lnTo>
                  <a:lnTo>
                    <a:pt x="38112" y="125742"/>
                  </a:lnTo>
                  <a:lnTo>
                    <a:pt x="33401" y="120256"/>
                  </a:lnTo>
                  <a:lnTo>
                    <a:pt x="28676" y="114376"/>
                  </a:lnTo>
                  <a:lnTo>
                    <a:pt x="25946" y="106540"/>
                  </a:lnTo>
                  <a:lnTo>
                    <a:pt x="25946" y="86182"/>
                  </a:lnTo>
                  <a:lnTo>
                    <a:pt x="28676" y="77952"/>
                  </a:lnTo>
                  <a:lnTo>
                    <a:pt x="38112" y="66979"/>
                  </a:lnTo>
                  <a:lnTo>
                    <a:pt x="45186" y="64236"/>
                  </a:lnTo>
                  <a:lnTo>
                    <a:pt x="58191" y="64236"/>
                  </a:lnTo>
                  <a:lnTo>
                    <a:pt x="79057" y="74041"/>
                  </a:lnTo>
                  <a:lnTo>
                    <a:pt x="86499" y="56019"/>
                  </a:lnTo>
                  <a:close/>
                </a:path>
                <a:path w="129540" h="149225">
                  <a:moveTo>
                    <a:pt x="128181" y="46609"/>
                  </a:moveTo>
                  <a:lnTo>
                    <a:pt x="102235" y="46609"/>
                  </a:lnTo>
                  <a:lnTo>
                    <a:pt x="102235" y="146507"/>
                  </a:lnTo>
                  <a:lnTo>
                    <a:pt x="128181" y="146507"/>
                  </a:lnTo>
                  <a:lnTo>
                    <a:pt x="128181" y="46609"/>
                  </a:lnTo>
                  <a:close/>
                </a:path>
                <a:path w="129540" h="149225">
                  <a:moveTo>
                    <a:pt x="129387" y="0"/>
                  </a:moveTo>
                  <a:lnTo>
                    <a:pt x="100660" y="0"/>
                  </a:lnTo>
                  <a:lnTo>
                    <a:pt x="100660" y="25069"/>
                  </a:lnTo>
                  <a:lnTo>
                    <a:pt x="129387" y="25069"/>
                  </a:lnTo>
                  <a:lnTo>
                    <a:pt x="129387" y="0"/>
                  </a:lnTo>
                  <a:close/>
                </a:path>
              </a:pathLst>
            </a:custGeom>
            <a:solidFill>
              <a:srgbClr val="56565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31850" y="764394"/>
              <a:ext cx="103017" cy="15708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456100" y="817279"/>
              <a:ext cx="94000" cy="10185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938940" y="411923"/>
              <a:ext cx="285120" cy="313690"/>
            </a:xfrm>
            <a:prstGeom prst="rect">
              <a:avLst/>
            </a:prstGeom>
          </p:spPr>
        </p:pic>
      </p:grpSp>
      <p:grpSp>
        <p:nvGrpSpPr>
          <p:cNvPr id="13" name="object 13" descr=""/>
          <p:cNvGrpSpPr/>
          <p:nvPr/>
        </p:nvGrpSpPr>
        <p:grpSpPr>
          <a:xfrm>
            <a:off x="9933829" y="1012752"/>
            <a:ext cx="295910" cy="26034"/>
            <a:chOff x="9933829" y="1012752"/>
            <a:chExt cx="295910" cy="26034"/>
          </a:xfrm>
        </p:grpSpPr>
        <p:sp>
          <p:nvSpPr>
            <p:cNvPr id="14" name="object 14" descr=""/>
            <p:cNvSpPr/>
            <p:nvPr/>
          </p:nvSpPr>
          <p:spPr>
            <a:xfrm>
              <a:off x="9933829" y="1012752"/>
              <a:ext cx="147955" cy="26034"/>
            </a:xfrm>
            <a:custGeom>
              <a:avLst/>
              <a:gdLst/>
              <a:ahLst/>
              <a:cxnLst/>
              <a:rect l="l" t="t" r="r" b="b"/>
              <a:pathLst>
                <a:path w="147954" h="26034">
                  <a:moveTo>
                    <a:pt x="147879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147879" y="25458"/>
                  </a:lnTo>
                  <a:lnTo>
                    <a:pt x="147879" y="0"/>
                  </a:lnTo>
                  <a:close/>
                </a:path>
              </a:pathLst>
            </a:custGeom>
            <a:solidFill>
              <a:srgbClr val="FFC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0081708" y="1012752"/>
              <a:ext cx="74295" cy="26034"/>
            </a:xfrm>
            <a:custGeom>
              <a:avLst/>
              <a:gdLst/>
              <a:ahLst/>
              <a:cxnLst/>
              <a:rect l="l" t="t" r="r" b="b"/>
              <a:pathLst>
                <a:path w="74295" h="26034">
                  <a:moveTo>
                    <a:pt x="73936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73936" y="25458"/>
                  </a:lnTo>
                  <a:lnTo>
                    <a:pt x="73936" y="0"/>
                  </a:lnTo>
                  <a:close/>
                </a:path>
              </a:pathLst>
            </a:custGeom>
            <a:solidFill>
              <a:srgbClr val="00308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0155645" y="1012752"/>
              <a:ext cx="74295" cy="26034"/>
            </a:xfrm>
            <a:custGeom>
              <a:avLst/>
              <a:gdLst/>
              <a:ahLst/>
              <a:cxnLst/>
              <a:rect l="l" t="t" r="r" b="b"/>
              <a:pathLst>
                <a:path w="74295" h="26034">
                  <a:moveTo>
                    <a:pt x="73921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73921" y="25458"/>
                  </a:lnTo>
                  <a:lnTo>
                    <a:pt x="73921" y="0"/>
                  </a:lnTo>
                  <a:close/>
                </a:path>
              </a:pathLst>
            </a:custGeom>
            <a:solidFill>
              <a:srgbClr val="D7002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8898255" y="4763134"/>
            <a:ext cx="1834514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 i="1">
                <a:latin typeface="Calibri"/>
                <a:cs typeface="Calibri"/>
              </a:rPr>
              <a:t>Protegida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699260" y="5002783"/>
            <a:ext cx="13131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 i="1">
                <a:latin typeface="Calibri"/>
                <a:cs typeface="Calibri"/>
              </a:rPr>
              <a:t>Segura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2710179" y="1988820"/>
            <a:ext cx="5676900" cy="4175760"/>
            <a:chOff x="2710179" y="1988820"/>
            <a:chExt cx="5676900" cy="4175760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92499" y="2364740"/>
              <a:ext cx="4894580" cy="3517900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2710180" y="1988819"/>
              <a:ext cx="2961640" cy="4175760"/>
            </a:xfrm>
            <a:custGeom>
              <a:avLst/>
              <a:gdLst/>
              <a:ahLst/>
              <a:cxnLst/>
              <a:rect l="l" t="t" r="r" b="b"/>
              <a:pathLst>
                <a:path w="2961640" h="4175760">
                  <a:moveTo>
                    <a:pt x="1998980" y="3591560"/>
                  </a:moveTo>
                  <a:lnTo>
                    <a:pt x="0" y="3591560"/>
                  </a:lnTo>
                  <a:lnTo>
                    <a:pt x="0" y="4175760"/>
                  </a:lnTo>
                  <a:lnTo>
                    <a:pt x="1998980" y="4175760"/>
                  </a:lnTo>
                  <a:lnTo>
                    <a:pt x="1998980" y="3591560"/>
                  </a:lnTo>
                  <a:close/>
                </a:path>
                <a:path w="2961640" h="4175760">
                  <a:moveTo>
                    <a:pt x="2961640" y="0"/>
                  </a:moveTo>
                  <a:lnTo>
                    <a:pt x="772160" y="0"/>
                  </a:lnTo>
                  <a:lnTo>
                    <a:pt x="772160" y="1079500"/>
                  </a:lnTo>
                  <a:lnTo>
                    <a:pt x="2961640" y="1079500"/>
                  </a:lnTo>
                  <a:lnTo>
                    <a:pt x="2961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138419" y="3873500"/>
              <a:ext cx="1729739" cy="1254760"/>
            </a:xfrm>
            <a:custGeom>
              <a:avLst/>
              <a:gdLst/>
              <a:ahLst/>
              <a:cxnLst/>
              <a:rect l="l" t="t" r="r" b="b"/>
              <a:pathLst>
                <a:path w="1729740" h="1254760">
                  <a:moveTo>
                    <a:pt x="864869" y="0"/>
                  </a:moveTo>
                  <a:lnTo>
                    <a:pt x="810175" y="1234"/>
                  </a:lnTo>
                  <a:lnTo>
                    <a:pt x="756384" y="4888"/>
                  </a:lnTo>
                  <a:lnTo>
                    <a:pt x="703598" y="10889"/>
                  </a:lnTo>
                  <a:lnTo>
                    <a:pt x="651918" y="19162"/>
                  </a:lnTo>
                  <a:lnTo>
                    <a:pt x="601447" y="29635"/>
                  </a:lnTo>
                  <a:lnTo>
                    <a:pt x="552285" y="42234"/>
                  </a:lnTo>
                  <a:lnTo>
                    <a:pt x="504533" y="56885"/>
                  </a:lnTo>
                  <a:lnTo>
                    <a:pt x="458293" y="73514"/>
                  </a:lnTo>
                  <a:lnTo>
                    <a:pt x="413666" y="92049"/>
                  </a:lnTo>
                  <a:lnTo>
                    <a:pt x="370754" y="112415"/>
                  </a:lnTo>
                  <a:lnTo>
                    <a:pt x="329657" y="134539"/>
                  </a:lnTo>
                  <a:lnTo>
                    <a:pt x="290478" y="158348"/>
                  </a:lnTo>
                  <a:lnTo>
                    <a:pt x="253317" y="183768"/>
                  </a:lnTo>
                  <a:lnTo>
                    <a:pt x="218276" y="210726"/>
                  </a:lnTo>
                  <a:lnTo>
                    <a:pt x="185455" y="239148"/>
                  </a:lnTo>
                  <a:lnTo>
                    <a:pt x="154957" y="268960"/>
                  </a:lnTo>
                  <a:lnTo>
                    <a:pt x="126883" y="300089"/>
                  </a:lnTo>
                  <a:lnTo>
                    <a:pt x="101334" y="332461"/>
                  </a:lnTo>
                  <a:lnTo>
                    <a:pt x="78411" y="366003"/>
                  </a:lnTo>
                  <a:lnTo>
                    <a:pt x="58216" y="400642"/>
                  </a:lnTo>
                  <a:lnTo>
                    <a:pt x="40850" y="436303"/>
                  </a:lnTo>
                  <a:lnTo>
                    <a:pt x="26414" y="472914"/>
                  </a:lnTo>
                  <a:lnTo>
                    <a:pt x="15010" y="510401"/>
                  </a:lnTo>
                  <a:lnTo>
                    <a:pt x="6738" y="548689"/>
                  </a:lnTo>
                  <a:lnTo>
                    <a:pt x="1701" y="587707"/>
                  </a:lnTo>
                  <a:lnTo>
                    <a:pt x="0" y="627380"/>
                  </a:lnTo>
                  <a:lnTo>
                    <a:pt x="1701" y="667052"/>
                  </a:lnTo>
                  <a:lnTo>
                    <a:pt x="6738" y="706070"/>
                  </a:lnTo>
                  <a:lnTo>
                    <a:pt x="15010" y="744358"/>
                  </a:lnTo>
                  <a:lnTo>
                    <a:pt x="26414" y="781845"/>
                  </a:lnTo>
                  <a:lnTo>
                    <a:pt x="40850" y="818456"/>
                  </a:lnTo>
                  <a:lnTo>
                    <a:pt x="58216" y="854117"/>
                  </a:lnTo>
                  <a:lnTo>
                    <a:pt x="78411" y="888756"/>
                  </a:lnTo>
                  <a:lnTo>
                    <a:pt x="101334" y="922298"/>
                  </a:lnTo>
                  <a:lnTo>
                    <a:pt x="126883" y="954670"/>
                  </a:lnTo>
                  <a:lnTo>
                    <a:pt x="154957" y="985799"/>
                  </a:lnTo>
                  <a:lnTo>
                    <a:pt x="185455" y="1015611"/>
                  </a:lnTo>
                  <a:lnTo>
                    <a:pt x="218276" y="1044033"/>
                  </a:lnTo>
                  <a:lnTo>
                    <a:pt x="253317" y="1070990"/>
                  </a:lnTo>
                  <a:lnTo>
                    <a:pt x="290478" y="1096411"/>
                  </a:lnTo>
                  <a:lnTo>
                    <a:pt x="329657" y="1120220"/>
                  </a:lnTo>
                  <a:lnTo>
                    <a:pt x="370754" y="1142344"/>
                  </a:lnTo>
                  <a:lnTo>
                    <a:pt x="413666" y="1162710"/>
                  </a:lnTo>
                  <a:lnTo>
                    <a:pt x="458293" y="1181245"/>
                  </a:lnTo>
                  <a:lnTo>
                    <a:pt x="504533" y="1197874"/>
                  </a:lnTo>
                  <a:lnTo>
                    <a:pt x="552285" y="1212525"/>
                  </a:lnTo>
                  <a:lnTo>
                    <a:pt x="601447" y="1225124"/>
                  </a:lnTo>
                  <a:lnTo>
                    <a:pt x="651918" y="1235597"/>
                  </a:lnTo>
                  <a:lnTo>
                    <a:pt x="703598" y="1243870"/>
                  </a:lnTo>
                  <a:lnTo>
                    <a:pt x="756384" y="1249871"/>
                  </a:lnTo>
                  <a:lnTo>
                    <a:pt x="810175" y="1253525"/>
                  </a:lnTo>
                  <a:lnTo>
                    <a:pt x="864869" y="1254760"/>
                  </a:lnTo>
                  <a:lnTo>
                    <a:pt x="919564" y="1253525"/>
                  </a:lnTo>
                  <a:lnTo>
                    <a:pt x="973355" y="1249871"/>
                  </a:lnTo>
                  <a:lnTo>
                    <a:pt x="1026141" y="1243870"/>
                  </a:lnTo>
                  <a:lnTo>
                    <a:pt x="1077821" y="1235597"/>
                  </a:lnTo>
                  <a:lnTo>
                    <a:pt x="1128292" y="1225124"/>
                  </a:lnTo>
                  <a:lnTo>
                    <a:pt x="1177454" y="1212525"/>
                  </a:lnTo>
                  <a:lnTo>
                    <a:pt x="1225206" y="1197874"/>
                  </a:lnTo>
                  <a:lnTo>
                    <a:pt x="1271446" y="1181245"/>
                  </a:lnTo>
                  <a:lnTo>
                    <a:pt x="1316073" y="1162710"/>
                  </a:lnTo>
                  <a:lnTo>
                    <a:pt x="1358985" y="1142344"/>
                  </a:lnTo>
                  <a:lnTo>
                    <a:pt x="1400082" y="1120220"/>
                  </a:lnTo>
                  <a:lnTo>
                    <a:pt x="1439261" y="1096411"/>
                  </a:lnTo>
                  <a:lnTo>
                    <a:pt x="1476422" y="1070991"/>
                  </a:lnTo>
                  <a:lnTo>
                    <a:pt x="1511463" y="1044033"/>
                  </a:lnTo>
                  <a:lnTo>
                    <a:pt x="1544284" y="1015611"/>
                  </a:lnTo>
                  <a:lnTo>
                    <a:pt x="1574782" y="985799"/>
                  </a:lnTo>
                  <a:lnTo>
                    <a:pt x="1602856" y="954670"/>
                  </a:lnTo>
                  <a:lnTo>
                    <a:pt x="1628405" y="922298"/>
                  </a:lnTo>
                  <a:lnTo>
                    <a:pt x="1651328" y="888756"/>
                  </a:lnTo>
                  <a:lnTo>
                    <a:pt x="1671523" y="854117"/>
                  </a:lnTo>
                  <a:lnTo>
                    <a:pt x="1688889" y="818456"/>
                  </a:lnTo>
                  <a:lnTo>
                    <a:pt x="1703325" y="781845"/>
                  </a:lnTo>
                  <a:lnTo>
                    <a:pt x="1714729" y="744358"/>
                  </a:lnTo>
                  <a:lnTo>
                    <a:pt x="1723001" y="706070"/>
                  </a:lnTo>
                  <a:lnTo>
                    <a:pt x="1728038" y="667052"/>
                  </a:lnTo>
                  <a:lnTo>
                    <a:pt x="1729739" y="627380"/>
                  </a:lnTo>
                  <a:lnTo>
                    <a:pt x="1728038" y="587707"/>
                  </a:lnTo>
                  <a:lnTo>
                    <a:pt x="1723001" y="548689"/>
                  </a:lnTo>
                  <a:lnTo>
                    <a:pt x="1714729" y="510401"/>
                  </a:lnTo>
                  <a:lnTo>
                    <a:pt x="1703325" y="472914"/>
                  </a:lnTo>
                  <a:lnTo>
                    <a:pt x="1688889" y="436303"/>
                  </a:lnTo>
                  <a:lnTo>
                    <a:pt x="1671523" y="400642"/>
                  </a:lnTo>
                  <a:lnTo>
                    <a:pt x="1651328" y="366003"/>
                  </a:lnTo>
                  <a:lnTo>
                    <a:pt x="1628405" y="332461"/>
                  </a:lnTo>
                  <a:lnTo>
                    <a:pt x="1602856" y="300089"/>
                  </a:lnTo>
                  <a:lnTo>
                    <a:pt x="1574782" y="268960"/>
                  </a:lnTo>
                  <a:lnTo>
                    <a:pt x="1544284" y="239148"/>
                  </a:lnTo>
                  <a:lnTo>
                    <a:pt x="1511463" y="210726"/>
                  </a:lnTo>
                  <a:lnTo>
                    <a:pt x="1476422" y="183769"/>
                  </a:lnTo>
                  <a:lnTo>
                    <a:pt x="1439261" y="158348"/>
                  </a:lnTo>
                  <a:lnTo>
                    <a:pt x="1400082" y="134539"/>
                  </a:lnTo>
                  <a:lnTo>
                    <a:pt x="1358985" y="112415"/>
                  </a:lnTo>
                  <a:lnTo>
                    <a:pt x="1316073" y="92049"/>
                  </a:lnTo>
                  <a:lnTo>
                    <a:pt x="1271446" y="73514"/>
                  </a:lnTo>
                  <a:lnTo>
                    <a:pt x="1225206" y="56885"/>
                  </a:lnTo>
                  <a:lnTo>
                    <a:pt x="1177454" y="42234"/>
                  </a:lnTo>
                  <a:lnTo>
                    <a:pt x="1128292" y="29635"/>
                  </a:lnTo>
                  <a:lnTo>
                    <a:pt x="1077821" y="19162"/>
                  </a:lnTo>
                  <a:lnTo>
                    <a:pt x="1026141" y="10889"/>
                  </a:lnTo>
                  <a:lnTo>
                    <a:pt x="973355" y="4888"/>
                  </a:lnTo>
                  <a:lnTo>
                    <a:pt x="919564" y="1234"/>
                  </a:lnTo>
                  <a:lnTo>
                    <a:pt x="864869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138419" y="3873500"/>
              <a:ext cx="1729739" cy="1254760"/>
            </a:xfrm>
            <a:custGeom>
              <a:avLst/>
              <a:gdLst/>
              <a:ahLst/>
              <a:cxnLst/>
              <a:rect l="l" t="t" r="r" b="b"/>
              <a:pathLst>
                <a:path w="1729740" h="1254760">
                  <a:moveTo>
                    <a:pt x="0" y="627380"/>
                  </a:moveTo>
                  <a:lnTo>
                    <a:pt x="1701" y="587707"/>
                  </a:lnTo>
                  <a:lnTo>
                    <a:pt x="6738" y="548689"/>
                  </a:lnTo>
                  <a:lnTo>
                    <a:pt x="15010" y="510401"/>
                  </a:lnTo>
                  <a:lnTo>
                    <a:pt x="26414" y="472914"/>
                  </a:lnTo>
                  <a:lnTo>
                    <a:pt x="40850" y="436303"/>
                  </a:lnTo>
                  <a:lnTo>
                    <a:pt x="58216" y="400642"/>
                  </a:lnTo>
                  <a:lnTo>
                    <a:pt x="78411" y="366003"/>
                  </a:lnTo>
                  <a:lnTo>
                    <a:pt x="101334" y="332461"/>
                  </a:lnTo>
                  <a:lnTo>
                    <a:pt x="126883" y="300089"/>
                  </a:lnTo>
                  <a:lnTo>
                    <a:pt x="154957" y="268960"/>
                  </a:lnTo>
                  <a:lnTo>
                    <a:pt x="185455" y="239148"/>
                  </a:lnTo>
                  <a:lnTo>
                    <a:pt x="218276" y="210726"/>
                  </a:lnTo>
                  <a:lnTo>
                    <a:pt x="253317" y="183768"/>
                  </a:lnTo>
                  <a:lnTo>
                    <a:pt x="290478" y="158348"/>
                  </a:lnTo>
                  <a:lnTo>
                    <a:pt x="329657" y="134539"/>
                  </a:lnTo>
                  <a:lnTo>
                    <a:pt x="370754" y="112415"/>
                  </a:lnTo>
                  <a:lnTo>
                    <a:pt x="413666" y="92049"/>
                  </a:lnTo>
                  <a:lnTo>
                    <a:pt x="458293" y="73514"/>
                  </a:lnTo>
                  <a:lnTo>
                    <a:pt x="504533" y="56885"/>
                  </a:lnTo>
                  <a:lnTo>
                    <a:pt x="552285" y="42234"/>
                  </a:lnTo>
                  <a:lnTo>
                    <a:pt x="601447" y="29635"/>
                  </a:lnTo>
                  <a:lnTo>
                    <a:pt x="651918" y="19162"/>
                  </a:lnTo>
                  <a:lnTo>
                    <a:pt x="703598" y="10889"/>
                  </a:lnTo>
                  <a:lnTo>
                    <a:pt x="756384" y="4888"/>
                  </a:lnTo>
                  <a:lnTo>
                    <a:pt x="810175" y="1234"/>
                  </a:lnTo>
                  <a:lnTo>
                    <a:pt x="864869" y="0"/>
                  </a:lnTo>
                  <a:lnTo>
                    <a:pt x="919564" y="1234"/>
                  </a:lnTo>
                  <a:lnTo>
                    <a:pt x="973355" y="4888"/>
                  </a:lnTo>
                  <a:lnTo>
                    <a:pt x="1026141" y="10889"/>
                  </a:lnTo>
                  <a:lnTo>
                    <a:pt x="1077821" y="19162"/>
                  </a:lnTo>
                  <a:lnTo>
                    <a:pt x="1128292" y="29635"/>
                  </a:lnTo>
                  <a:lnTo>
                    <a:pt x="1177454" y="42234"/>
                  </a:lnTo>
                  <a:lnTo>
                    <a:pt x="1225206" y="56885"/>
                  </a:lnTo>
                  <a:lnTo>
                    <a:pt x="1271446" y="73514"/>
                  </a:lnTo>
                  <a:lnTo>
                    <a:pt x="1316073" y="92049"/>
                  </a:lnTo>
                  <a:lnTo>
                    <a:pt x="1358985" y="112415"/>
                  </a:lnTo>
                  <a:lnTo>
                    <a:pt x="1400082" y="134539"/>
                  </a:lnTo>
                  <a:lnTo>
                    <a:pt x="1439261" y="158348"/>
                  </a:lnTo>
                  <a:lnTo>
                    <a:pt x="1476422" y="183769"/>
                  </a:lnTo>
                  <a:lnTo>
                    <a:pt x="1511463" y="210726"/>
                  </a:lnTo>
                  <a:lnTo>
                    <a:pt x="1544284" y="239148"/>
                  </a:lnTo>
                  <a:lnTo>
                    <a:pt x="1574782" y="268960"/>
                  </a:lnTo>
                  <a:lnTo>
                    <a:pt x="1602856" y="300089"/>
                  </a:lnTo>
                  <a:lnTo>
                    <a:pt x="1628405" y="332461"/>
                  </a:lnTo>
                  <a:lnTo>
                    <a:pt x="1651328" y="366003"/>
                  </a:lnTo>
                  <a:lnTo>
                    <a:pt x="1671523" y="400642"/>
                  </a:lnTo>
                  <a:lnTo>
                    <a:pt x="1688889" y="436303"/>
                  </a:lnTo>
                  <a:lnTo>
                    <a:pt x="1703325" y="472914"/>
                  </a:lnTo>
                  <a:lnTo>
                    <a:pt x="1714729" y="510401"/>
                  </a:lnTo>
                  <a:lnTo>
                    <a:pt x="1723001" y="548689"/>
                  </a:lnTo>
                  <a:lnTo>
                    <a:pt x="1728038" y="587707"/>
                  </a:lnTo>
                  <a:lnTo>
                    <a:pt x="1729739" y="627380"/>
                  </a:lnTo>
                  <a:lnTo>
                    <a:pt x="1728038" y="667052"/>
                  </a:lnTo>
                  <a:lnTo>
                    <a:pt x="1723001" y="706070"/>
                  </a:lnTo>
                  <a:lnTo>
                    <a:pt x="1714729" y="744358"/>
                  </a:lnTo>
                  <a:lnTo>
                    <a:pt x="1703325" y="781845"/>
                  </a:lnTo>
                  <a:lnTo>
                    <a:pt x="1688889" y="818456"/>
                  </a:lnTo>
                  <a:lnTo>
                    <a:pt x="1671523" y="854117"/>
                  </a:lnTo>
                  <a:lnTo>
                    <a:pt x="1651328" y="888756"/>
                  </a:lnTo>
                  <a:lnTo>
                    <a:pt x="1628405" y="922298"/>
                  </a:lnTo>
                  <a:lnTo>
                    <a:pt x="1602856" y="954670"/>
                  </a:lnTo>
                  <a:lnTo>
                    <a:pt x="1574782" y="985799"/>
                  </a:lnTo>
                  <a:lnTo>
                    <a:pt x="1544284" y="1015611"/>
                  </a:lnTo>
                  <a:lnTo>
                    <a:pt x="1511463" y="1044033"/>
                  </a:lnTo>
                  <a:lnTo>
                    <a:pt x="1476422" y="1070991"/>
                  </a:lnTo>
                  <a:lnTo>
                    <a:pt x="1439261" y="1096411"/>
                  </a:lnTo>
                  <a:lnTo>
                    <a:pt x="1400082" y="1120220"/>
                  </a:lnTo>
                  <a:lnTo>
                    <a:pt x="1358985" y="1142344"/>
                  </a:lnTo>
                  <a:lnTo>
                    <a:pt x="1316073" y="1162710"/>
                  </a:lnTo>
                  <a:lnTo>
                    <a:pt x="1271446" y="1181245"/>
                  </a:lnTo>
                  <a:lnTo>
                    <a:pt x="1225206" y="1197874"/>
                  </a:lnTo>
                  <a:lnTo>
                    <a:pt x="1177454" y="1212525"/>
                  </a:lnTo>
                  <a:lnTo>
                    <a:pt x="1128292" y="1225124"/>
                  </a:lnTo>
                  <a:lnTo>
                    <a:pt x="1077821" y="1235597"/>
                  </a:lnTo>
                  <a:lnTo>
                    <a:pt x="1026141" y="1243870"/>
                  </a:lnTo>
                  <a:lnTo>
                    <a:pt x="973355" y="1249871"/>
                  </a:lnTo>
                  <a:lnTo>
                    <a:pt x="919564" y="1253525"/>
                  </a:lnTo>
                  <a:lnTo>
                    <a:pt x="864869" y="1254760"/>
                  </a:lnTo>
                  <a:lnTo>
                    <a:pt x="810175" y="1253525"/>
                  </a:lnTo>
                  <a:lnTo>
                    <a:pt x="756384" y="1249871"/>
                  </a:lnTo>
                  <a:lnTo>
                    <a:pt x="703598" y="1243870"/>
                  </a:lnTo>
                  <a:lnTo>
                    <a:pt x="651918" y="1235597"/>
                  </a:lnTo>
                  <a:lnTo>
                    <a:pt x="601447" y="1225124"/>
                  </a:lnTo>
                  <a:lnTo>
                    <a:pt x="552285" y="1212525"/>
                  </a:lnTo>
                  <a:lnTo>
                    <a:pt x="504533" y="1197874"/>
                  </a:lnTo>
                  <a:lnTo>
                    <a:pt x="458293" y="1181245"/>
                  </a:lnTo>
                  <a:lnTo>
                    <a:pt x="413666" y="1162710"/>
                  </a:lnTo>
                  <a:lnTo>
                    <a:pt x="370754" y="1142344"/>
                  </a:lnTo>
                  <a:lnTo>
                    <a:pt x="329657" y="1120220"/>
                  </a:lnTo>
                  <a:lnTo>
                    <a:pt x="290478" y="1096411"/>
                  </a:lnTo>
                  <a:lnTo>
                    <a:pt x="253317" y="1070990"/>
                  </a:lnTo>
                  <a:lnTo>
                    <a:pt x="218276" y="1044033"/>
                  </a:lnTo>
                  <a:lnTo>
                    <a:pt x="185455" y="1015611"/>
                  </a:lnTo>
                  <a:lnTo>
                    <a:pt x="154957" y="985799"/>
                  </a:lnTo>
                  <a:lnTo>
                    <a:pt x="126883" y="954670"/>
                  </a:lnTo>
                  <a:lnTo>
                    <a:pt x="101334" y="922298"/>
                  </a:lnTo>
                  <a:lnTo>
                    <a:pt x="78411" y="888756"/>
                  </a:lnTo>
                  <a:lnTo>
                    <a:pt x="58216" y="854117"/>
                  </a:lnTo>
                  <a:lnTo>
                    <a:pt x="40850" y="818456"/>
                  </a:lnTo>
                  <a:lnTo>
                    <a:pt x="26414" y="781845"/>
                  </a:lnTo>
                  <a:lnTo>
                    <a:pt x="15010" y="744358"/>
                  </a:lnTo>
                  <a:lnTo>
                    <a:pt x="6738" y="706070"/>
                  </a:lnTo>
                  <a:lnTo>
                    <a:pt x="1701" y="667052"/>
                  </a:lnTo>
                  <a:lnTo>
                    <a:pt x="0" y="627380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5604764" y="4205287"/>
            <a:ext cx="79756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635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Escuela, territorio</a:t>
            </a:r>
            <a:r>
              <a:rPr dirty="0" sz="1200" spc="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25" b="1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dirty="0" sz="1200" spc="-20" b="1">
                <a:solidFill>
                  <a:srgbClr val="FFFFFF"/>
                </a:solidFill>
                <a:latin typeface="Calibri"/>
                <a:cs typeface="Calibri"/>
              </a:rPr>
              <a:t>vida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4226559" y="3169920"/>
            <a:ext cx="3587115" cy="2642235"/>
            <a:chOff x="4226559" y="3169920"/>
            <a:chExt cx="3587115" cy="2642235"/>
          </a:xfrm>
        </p:grpSpPr>
        <p:pic>
          <p:nvPicPr>
            <p:cNvPr id="26" name="object 2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26559" y="3169920"/>
              <a:ext cx="1821434" cy="1224533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81799" y="3429000"/>
              <a:ext cx="1031506" cy="1674114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92319" y="4864100"/>
              <a:ext cx="1778253" cy="947686"/>
            </a:xfrm>
            <a:prstGeom prst="rect">
              <a:avLst/>
            </a:prstGeom>
          </p:spPr>
        </p:pic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5268976" y="1598612"/>
            <a:ext cx="199199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 b="0" i="1">
                <a:latin typeface="Calibri"/>
                <a:cs typeface="Calibri"/>
              </a:rPr>
              <a:t>Protectora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491490" y="588645"/>
            <a:ext cx="662178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521F6C"/>
                </a:solidFill>
                <a:latin typeface="Verdana"/>
                <a:cs typeface="Verdana"/>
              </a:rPr>
              <a:t>Política</a:t>
            </a:r>
            <a:r>
              <a:rPr dirty="0" sz="2000" spc="-50" b="1">
                <a:solidFill>
                  <a:srgbClr val="521F6C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521F6C"/>
                </a:solidFill>
                <a:latin typeface="Verdana"/>
                <a:cs typeface="Verdana"/>
              </a:rPr>
              <a:t>de</a:t>
            </a:r>
            <a:r>
              <a:rPr dirty="0" sz="2000" spc="-70" b="1">
                <a:solidFill>
                  <a:srgbClr val="521F6C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521F6C"/>
                </a:solidFill>
                <a:latin typeface="Verdana"/>
                <a:cs typeface="Verdana"/>
              </a:rPr>
              <a:t>Gestión</a:t>
            </a:r>
            <a:r>
              <a:rPr dirty="0" sz="2000" spc="-30" b="1">
                <a:solidFill>
                  <a:srgbClr val="521F6C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521F6C"/>
                </a:solidFill>
                <a:latin typeface="Verdana"/>
                <a:cs typeface="Verdana"/>
              </a:rPr>
              <a:t>Integral</a:t>
            </a:r>
            <a:r>
              <a:rPr dirty="0" sz="2000" spc="-70" b="1">
                <a:solidFill>
                  <a:srgbClr val="521F6C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521F6C"/>
                </a:solidFill>
                <a:latin typeface="Verdana"/>
                <a:cs typeface="Verdana"/>
              </a:rPr>
              <a:t>del</a:t>
            </a:r>
            <a:r>
              <a:rPr dirty="0" sz="2000" spc="-60" b="1">
                <a:solidFill>
                  <a:srgbClr val="521F6C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521F6C"/>
                </a:solidFill>
                <a:latin typeface="Verdana"/>
                <a:cs typeface="Verdana"/>
              </a:rPr>
              <a:t>Riesgo</a:t>
            </a:r>
            <a:r>
              <a:rPr dirty="0" sz="2000" spc="-50" b="1">
                <a:solidFill>
                  <a:srgbClr val="521F6C"/>
                </a:solidFill>
                <a:latin typeface="Verdana"/>
                <a:cs typeface="Verdana"/>
              </a:rPr>
              <a:t> </a:t>
            </a:r>
            <a:r>
              <a:rPr dirty="0" sz="2000" spc="-10" b="1">
                <a:solidFill>
                  <a:srgbClr val="521F6C"/>
                </a:solidFill>
                <a:latin typeface="Verdana"/>
                <a:cs typeface="Verdana"/>
              </a:rPr>
              <a:t>Escolar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5264" y="1206720"/>
            <a:ext cx="10295031" cy="4591558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0778994" y="274321"/>
            <a:ext cx="1080135" cy="835660"/>
            <a:chOff x="10778994" y="274321"/>
            <a:chExt cx="1080135" cy="835660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12376" y="927489"/>
              <a:ext cx="153981" cy="107198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78994" y="274321"/>
              <a:ext cx="1079617" cy="835186"/>
            </a:xfrm>
            <a:prstGeom prst="rect">
              <a:avLst/>
            </a:prstGeom>
          </p:spPr>
        </p:pic>
      </p:grpSp>
      <p:grpSp>
        <p:nvGrpSpPr>
          <p:cNvPr id="6" name="object 6" descr=""/>
          <p:cNvGrpSpPr/>
          <p:nvPr/>
        </p:nvGrpSpPr>
        <p:grpSpPr>
          <a:xfrm>
            <a:off x="9616439" y="411923"/>
            <a:ext cx="934085" cy="509905"/>
            <a:chOff x="9616439" y="411923"/>
            <a:chExt cx="934085" cy="509905"/>
          </a:xfrm>
        </p:grpSpPr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16439" y="774969"/>
              <a:ext cx="216704" cy="14650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59100" y="819236"/>
              <a:ext cx="92821" cy="10224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73159" y="817279"/>
              <a:ext cx="188777" cy="10419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0182796" y="772629"/>
              <a:ext cx="129539" cy="149225"/>
            </a:xfrm>
            <a:custGeom>
              <a:avLst/>
              <a:gdLst/>
              <a:ahLst/>
              <a:cxnLst/>
              <a:rect l="l" t="t" r="r" b="b"/>
              <a:pathLst>
                <a:path w="129540" h="149225">
                  <a:moveTo>
                    <a:pt x="86499" y="56019"/>
                  </a:moveTo>
                  <a:lnTo>
                    <a:pt x="58191" y="44653"/>
                  </a:lnTo>
                  <a:lnTo>
                    <a:pt x="51904" y="44653"/>
                  </a:lnTo>
                  <a:lnTo>
                    <a:pt x="13995" y="58216"/>
                  </a:lnTo>
                  <a:lnTo>
                    <a:pt x="0" y="95973"/>
                  </a:lnTo>
                  <a:lnTo>
                    <a:pt x="368" y="103670"/>
                  </a:lnTo>
                  <a:lnTo>
                    <a:pt x="18834" y="138607"/>
                  </a:lnTo>
                  <a:lnTo>
                    <a:pt x="51904" y="148856"/>
                  </a:lnTo>
                  <a:lnTo>
                    <a:pt x="58191" y="148856"/>
                  </a:lnTo>
                  <a:lnTo>
                    <a:pt x="64477" y="147675"/>
                  </a:lnTo>
                  <a:lnTo>
                    <a:pt x="70777" y="145326"/>
                  </a:lnTo>
                  <a:lnTo>
                    <a:pt x="77063" y="143370"/>
                  </a:lnTo>
                  <a:lnTo>
                    <a:pt x="82575" y="140627"/>
                  </a:lnTo>
                  <a:lnTo>
                    <a:pt x="86499" y="137109"/>
                  </a:lnTo>
                  <a:lnTo>
                    <a:pt x="79057" y="119087"/>
                  </a:lnTo>
                  <a:lnTo>
                    <a:pt x="75488" y="122212"/>
                  </a:lnTo>
                  <a:lnTo>
                    <a:pt x="71145" y="124561"/>
                  </a:lnTo>
                  <a:lnTo>
                    <a:pt x="66840" y="126517"/>
                  </a:lnTo>
                  <a:lnTo>
                    <a:pt x="62128" y="128092"/>
                  </a:lnTo>
                  <a:lnTo>
                    <a:pt x="58191" y="128879"/>
                  </a:lnTo>
                  <a:lnTo>
                    <a:pt x="45186" y="128879"/>
                  </a:lnTo>
                  <a:lnTo>
                    <a:pt x="38112" y="125742"/>
                  </a:lnTo>
                  <a:lnTo>
                    <a:pt x="33401" y="120256"/>
                  </a:lnTo>
                  <a:lnTo>
                    <a:pt x="28676" y="114376"/>
                  </a:lnTo>
                  <a:lnTo>
                    <a:pt x="25946" y="106540"/>
                  </a:lnTo>
                  <a:lnTo>
                    <a:pt x="25946" y="86182"/>
                  </a:lnTo>
                  <a:lnTo>
                    <a:pt x="28676" y="77952"/>
                  </a:lnTo>
                  <a:lnTo>
                    <a:pt x="38112" y="66979"/>
                  </a:lnTo>
                  <a:lnTo>
                    <a:pt x="45186" y="64236"/>
                  </a:lnTo>
                  <a:lnTo>
                    <a:pt x="58191" y="64236"/>
                  </a:lnTo>
                  <a:lnTo>
                    <a:pt x="79057" y="74041"/>
                  </a:lnTo>
                  <a:lnTo>
                    <a:pt x="86499" y="56019"/>
                  </a:lnTo>
                  <a:close/>
                </a:path>
                <a:path w="129540" h="149225">
                  <a:moveTo>
                    <a:pt x="128181" y="46609"/>
                  </a:moveTo>
                  <a:lnTo>
                    <a:pt x="102235" y="46609"/>
                  </a:lnTo>
                  <a:lnTo>
                    <a:pt x="102235" y="146507"/>
                  </a:lnTo>
                  <a:lnTo>
                    <a:pt x="128181" y="146507"/>
                  </a:lnTo>
                  <a:lnTo>
                    <a:pt x="128181" y="46609"/>
                  </a:lnTo>
                  <a:close/>
                </a:path>
                <a:path w="129540" h="149225">
                  <a:moveTo>
                    <a:pt x="129387" y="0"/>
                  </a:moveTo>
                  <a:lnTo>
                    <a:pt x="100660" y="0"/>
                  </a:lnTo>
                  <a:lnTo>
                    <a:pt x="100660" y="25069"/>
                  </a:lnTo>
                  <a:lnTo>
                    <a:pt x="129387" y="25069"/>
                  </a:lnTo>
                  <a:lnTo>
                    <a:pt x="129387" y="0"/>
                  </a:lnTo>
                  <a:close/>
                </a:path>
              </a:pathLst>
            </a:custGeom>
            <a:solidFill>
              <a:srgbClr val="56565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31850" y="764394"/>
              <a:ext cx="103017" cy="15708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56100" y="817279"/>
              <a:ext cx="94000" cy="10185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38940" y="411923"/>
              <a:ext cx="285120" cy="313690"/>
            </a:xfrm>
            <a:prstGeom prst="rect">
              <a:avLst/>
            </a:prstGeom>
          </p:spPr>
        </p:pic>
      </p:grpSp>
      <p:grpSp>
        <p:nvGrpSpPr>
          <p:cNvPr id="14" name="object 14" descr=""/>
          <p:cNvGrpSpPr/>
          <p:nvPr/>
        </p:nvGrpSpPr>
        <p:grpSpPr>
          <a:xfrm>
            <a:off x="9933829" y="1012752"/>
            <a:ext cx="295910" cy="26034"/>
            <a:chOff x="9933829" y="1012752"/>
            <a:chExt cx="295910" cy="26034"/>
          </a:xfrm>
        </p:grpSpPr>
        <p:sp>
          <p:nvSpPr>
            <p:cNvPr id="15" name="object 15" descr=""/>
            <p:cNvSpPr/>
            <p:nvPr/>
          </p:nvSpPr>
          <p:spPr>
            <a:xfrm>
              <a:off x="9933829" y="1012752"/>
              <a:ext cx="147955" cy="26034"/>
            </a:xfrm>
            <a:custGeom>
              <a:avLst/>
              <a:gdLst/>
              <a:ahLst/>
              <a:cxnLst/>
              <a:rect l="l" t="t" r="r" b="b"/>
              <a:pathLst>
                <a:path w="147954" h="26034">
                  <a:moveTo>
                    <a:pt x="147879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147879" y="25458"/>
                  </a:lnTo>
                  <a:lnTo>
                    <a:pt x="147879" y="0"/>
                  </a:lnTo>
                  <a:close/>
                </a:path>
              </a:pathLst>
            </a:custGeom>
            <a:solidFill>
              <a:srgbClr val="FFC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0081708" y="1012752"/>
              <a:ext cx="74295" cy="26034"/>
            </a:xfrm>
            <a:custGeom>
              <a:avLst/>
              <a:gdLst/>
              <a:ahLst/>
              <a:cxnLst/>
              <a:rect l="l" t="t" r="r" b="b"/>
              <a:pathLst>
                <a:path w="74295" h="26034">
                  <a:moveTo>
                    <a:pt x="73936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73936" y="25458"/>
                  </a:lnTo>
                  <a:lnTo>
                    <a:pt x="73936" y="0"/>
                  </a:lnTo>
                  <a:close/>
                </a:path>
              </a:pathLst>
            </a:custGeom>
            <a:solidFill>
              <a:srgbClr val="00308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0155645" y="1012752"/>
              <a:ext cx="74295" cy="26034"/>
            </a:xfrm>
            <a:custGeom>
              <a:avLst/>
              <a:gdLst/>
              <a:ahLst/>
              <a:cxnLst/>
              <a:rect l="l" t="t" r="r" b="b"/>
              <a:pathLst>
                <a:path w="74295" h="26034">
                  <a:moveTo>
                    <a:pt x="73921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73921" y="25458"/>
                  </a:lnTo>
                  <a:lnTo>
                    <a:pt x="73921" y="0"/>
                  </a:lnTo>
                  <a:close/>
                </a:path>
              </a:pathLst>
            </a:custGeom>
            <a:solidFill>
              <a:srgbClr val="D70024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9525" y="0"/>
            <a:ext cx="12211050" cy="6867525"/>
            <a:chOff x="-9525" y="0"/>
            <a:chExt cx="12211050" cy="686752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352132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6639559"/>
              <a:ext cx="12192000" cy="218440"/>
            </a:xfrm>
            <a:custGeom>
              <a:avLst/>
              <a:gdLst/>
              <a:ahLst/>
              <a:cxnLst/>
              <a:rect l="l" t="t" r="r" b="b"/>
              <a:pathLst>
                <a:path w="12192000" h="218440">
                  <a:moveTo>
                    <a:pt x="12192000" y="0"/>
                  </a:moveTo>
                  <a:lnTo>
                    <a:pt x="0" y="0"/>
                  </a:lnTo>
                  <a:lnTo>
                    <a:pt x="0" y="218440"/>
                  </a:lnTo>
                  <a:lnTo>
                    <a:pt x="12192000" y="21844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B437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6639559"/>
              <a:ext cx="12192000" cy="218440"/>
            </a:xfrm>
            <a:custGeom>
              <a:avLst/>
              <a:gdLst/>
              <a:ahLst/>
              <a:cxnLst/>
              <a:rect l="l" t="t" r="r" b="b"/>
              <a:pathLst>
                <a:path w="12192000" h="218440">
                  <a:moveTo>
                    <a:pt x="0" y="218440"/>
                  </a:moveTo>
                  <a:lnTo>
                    <a:pt x="12192000" y="21844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218440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5186934" y="6670040"/>
            <a:ext cx="181863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FFFFFF"/>
                </a:solidFill>
                <a:latin typeface="Arial"/>
                <a:cs typeface="Arial"/>
                <a:hlinkClick r:id="rId3"/>
              </a:rPr>
              <a:t>www.mineducacion.gov.co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62305" y="712470"/>
            <a:ext cx="8613140" cy="8718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just" marL="12700" marR="5080">
              <a:lnSpc>
                <a:spcPct val="98800"/>
              </a:lnSpc>
              <a:spcBef>
                <a:spcPts val="120"/>
              </a:spcBef>
            </a:pP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Fomentar</a:t>
            </a:r>
            <a:r>
              <a:rPr dirty="0" sz="1400" spc="10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la</a:t>
            </a:r>
            <a:r>
              <a:rPr dirty="0" sz="1400" spc="9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protección</a:t>
            </a:r>
            <a:r>
              <a:rPr dirty="0" sz="1400" spc="9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</a:t>
            </a:r>
            <a:r>
              <a:rPr dirty="0" sz="1400" spc="10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la</a:t>
            </a:r>
            <a:r>
              <a:rPr dirty="0" sz="1400" spc="9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vida,</a:t>
            </a:r>
            <a:r>
              <a:rPr dirty="0" sz="1400" spc="9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integridad</a:t>
            </a:r>
            <a:r>
              <a:rPr dirty="0" sz="1400" spc="10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y</a:t>
            </a:r>
            <a:r>
              <a:rPr dirty="0" sz="1400" spc="8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el</a:t>
            </a:r>
            <a:r>
              <a:rPr dirty="0" sz="1400" spc="9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derecho</a:t>
            </a:r>
            <a:r>
              <a:rPr dirty="0" sz="1400" spc="9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a</a:t>
            </a:r>
            <a:r>
              <a:rPr dirty="0" sz="1400" spc="9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la</a:t>
            </a:r>
            <a:r>
              <a:rPr dirty="0" sz="1400" spc="9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educación</a:t>
            </a:r>
            <a:r>
              <a:rPr dirty="0" sz="1400" spc="9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en</a:t>
            </a:r>
            <a:r>
              <a:rPr dirty="0" sz="1400" spc="9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las</a:t>
            </a:r>
            <a:r>
              <a:rPr dirty="0" sz="1400" spc="8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084F6A"/>
                </a:solidFill>
                <a:latin typeface="Verdana"/>
                <a:cs typeface="Verdana"/>
              </a:rPr>
              <a:t>comunidades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educativas</a:t>
            </a:r>
            <a:r>
              <a:rPr dirty="0" sz="1400" spc="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frente</a:t>
            </a:r>
            <a:r>
              <a:rPr dirty="0" sz="1400" spc="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a</a:t>
            </a:r>
            <a:r>
              <a:rPr dirty="0" sz="1400" spc="1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las</a:t>
            </a:r>
            <a:r>
              <a:rPr dirty="0" sz="1400" spc="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amenazas</a:t>
            </a:r>
            <a:r>
              <a:rPr dirty="0" sz="1400" spc="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climáticas,</a:t>
            </a:r>
            <a:r>
              <a:rPr dirty="0" sz="1400" spc="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naturales,</a:t>
            </a:r>
            <a:r>
              <a:rPr dirty="0" sz="1400" spc="3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antrópicas</a:t>
            </a:r>
            <a:r>
              <a:rPr dirty="0" sz="1400" spc="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y</a:t>
            </a:r>
            <a:r>
              <a:rPr dirty="0" sz="1400" spc="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</a:t>
            </a:r>
            <a:r>
              <a:rPr dirty="0" sz="1400" spc="3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violencia,</a:t>
            </a:r>
            <a:r>
              <a:rPr dirty="0" sz="1400" spc="1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084F6A"/>
                </a:solidFill>
                <a:latin typeface="Verdana"/>
                <a:cs typeface="Verdana"/>
              </a:rPr>
              <a:t>fortaleciendo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el</a:t>
            </a:r>
            <a:r>
              <a:rPr dirty="0" sz="1400" spc="5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conocimiento,</a:t>
            </a:r>
            <a:r>
              <a:rPr dirty="0" sz="1400" spc="4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la</a:t>
            </a:r>
            <a:r>
              <a:rPr dirty="0" sz="1400" spc="5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reducción</a:t>
            </a:r>
            <a:r>
              <a:rPr dirty="0" sz="1400" spc="5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del</a:t>
            </a:r>
            <a:r>
              <a:rPr dirty="0" sz="1400" spc="6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riesgo,</a:t>
            </a:r>
            <a:r>
              <a:rPr dirty="0" sz="1400" spc="4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así</a:t>
            </a:r>
            <a:r>
              <a:rPr dirty="0" sz="1400" spc="5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como</a:t>
            </a:r>
            <a:r>
              <a:rPr dirty="0" sz="1400" spc="50">
                <a:solidFill>
                  <a:srgbClr val="084F6A"/>
                </a:solidFill>
                <a:latin typeface="Verdana"/>
                <a:cs typeface="Verdana"/>
              </a:rPr>
              <a:t> 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el</a:t>
            </a:r>
            <a:r>
              <a:rPr dirty="0" sz="1400" spc="5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manejo</a:t>
            </a:r>
            <a:r>
              <a:rPr dirty="0" sz="1400" spc="5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</a:t>
            </a:r>
            <a:r>
              <a:rPr dirty="0" sz="1400" spc="6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desastres</a:t>
            </a:r>
            <a:r>
              <a:rPr dirty="0" sz="1400" spc="5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y</a:t>
            </a:r>
            <a:r>
              <a:rPr dirty="0" sz="1400" spc="4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la</a:t>
            </a:r>
            <a:r>
              <a:rPr dirty="0" sz="1400" spc="5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vulneración</a:t>
            </a:r>
            <a:r>
              <a:rPr dirty="0" sz="1400" spc="4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084F6A"/>
                </a:solidFill>
                <a:latin typeface="Verdana"/>
                <a:cs typeface="Verdana"/>
              </a:rPr>
              <a:t>de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derechos</a:t>
            </a:r>
            <a:r>
              <a:rPr dirty="0" sz="1400" spc="-5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en</a:t>
            </a:r>
            <a:r>
              <a:rPr dirty="0" sz="1400" spc="-5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entornos</a:t>
            </a:r>
            <a:r>
              <a:rPr dirty="0" sz="1400" spc="-3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084F6A"/>
                </a:solidFill>
                <a:latin typeface="Verdana"/>
                <a:cs typeface="Verdana"/>
              </a:rPr>
              <a:t>educativos.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83907" y="187959"/>
            <a:ext cx="3352165" cy="4521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/>
              <a:t>Objetivo</a:t>
            </a:r>
            <a:r>
              <a:rPr dirty="0" sz="2800" spc="-120"/>
              <a:t> </a:t>
            </a:r>
            <a:r>
              <a:rPr dirty="0" sz="2800" spc="-10"/>
              <a:t>general</a:t>
            </a:r>
            <a:endParaRPr sz="2800"/>
          </a:p>
        </p:txBody>
      </p:sp>
      <p:grpSp>
        <p:nvGrpSpPr>
          <p:cNvPr id="9" name="object 9" descr=""/>
          <p:cNvGrpSpPr/>
          <p:nvPr/>
        </p:nvGrpSpPr>
        <p:grpSpPr>
          <a:xfrm>
            <a:off x="3045460" y="274327"/>
            <a:ext cx="8813165" cy="5773420"/>
            <a:chOff x="3045460" y="274327"/>
            <a:chExt cx="8813165" cy="5773420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51485" y="903738"/>
              <a:ext cx="148224" cy="10594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9351" y="274327"/>
              <a:ext cx="1039254" cy="80481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00260" y="756179"/>
              <a:ext cx="208602" cy="141767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33848" y="799423"/>
              <a:ext cx="89350" cy="98523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043642" y="797537"/>
              <a:ext cx="181719" cy="10040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245448" y="746575"/>
              <a:ext cx="242642" cy="151371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08529" y="797537"/>
              <a:ext cx="90486" cy="98145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10703" y="406945"/>
              <a:ext cx="274461" cy="302260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10005783" y="985901"/>
              <a:ext cx="142875" cy="24765"/>
            </a:xfrm>
            <a:custGeom>
              <a:avLst/>
              <a:gdLst/>
              <a:ahLst/>
              <a:cxnLst/>
              <a:rect l="l" t="t" r="r" b="b"/>
              <a:pathLst>
                <a:path w="142875" h="24765">
                  <a:moveTo>
                    <a:pt x="142350" y="0"/>
                  </a:moveTo>
                  <a:lnTo>
                    <a:pt x="0" y="0"/>
                  </a:lnTo>
                  <a:lnTo>
                    <a:pt x="0" y="24532"/>
                  </a:lnTo>
                  <a:lnTo>
                    <a:pt x="142350" y="24532"/>
                  </a:lnTo>
                  <a:lnTo>
                    <a:pt x="142350" y="0"/>
                  </a:lnTo>
                  <a:close/>
                </a:path>
              </a:pathLst>
            </a:custGeom>
            <a:solidFill>
              <a:srgbClr val="FFC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0148134" y="985901"/>
              <a:ext cx="71755" cy="24765"/>
            </a:xfrm>
            <a:custGeom>
              <a:avLst/>
              <a:gdLst/>
              <a:ahLst/>
              <a:cxnLst/>
              <a:rect l="l" t="t" r="r" b="b"/>
              <a:pathLst>
                <a:path w="71754" h="24765">
                  <a:moveTo>
                    <a:pt x="71172" y="0"/>
                  </a:moveTo>
                  <a:lnTo>
                    <a:pt x="0" y="0"/>
                  </a:lnTo>
                  <a:lnTo>
                    <a:pt x="0" y="24532"/>
                  </a:lnTo>
                  <a:lnTo>
                    <a:pt x="71172" y="24532"/>
                  </a:lnTo>
                  <a:lnTo>
                    <a:pt x="71172" y="0"/>
                  </a:lnTo>
                  <a:close/>
                </a:path>
              </a:pathLst>
            </a:custGeom>
            <a:solidFill>
              <a:srgbClr val="00308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0219306" y="985901"/>
              <a:ext cx="71755" cy="24765"/>
            </a:xfrm>
            <a:custGeom>
              <a:avLst/>
              <a:gdLst/>
              <a:ahLst/>
              <a:cxnLst/>
              <a:rect l="l" t="t" r="r" b="b"/>
              <a:pathLst>
                <a:path w="71754" h="24765">
                  <a:moveTo>
                    <a:pt x="71157" y="0"/>
                  </a:moveTo>
                  <a:lnTo>
                    <a:pt x="0" y="0"/>
                  </a:lnTo>
                  <a:lnTo>
                    <a:pt x="0" y="24532"/>
                  </a:lnTo>
                  <a:lnTo>
                    <a:pt x="71157" y="24532"/>
                  </a:lnTo>
                  <a:lnTo>
                    <a:pt x="71157" y="0"/>
                  </a:lnTo>
                  <a:close/>
                </a:path>
              </a:pathLst>
            </a:custGeom>
            <a:solidFill>
              <a:srgbClr val="D700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45460" y="1871979"/>
              <a:ext cx="6358255" cy="4175760"/>
            </a:xfrm>
            <a:prstGeom prst="rect">
              <a:avLst/>
            </a:prstGeom>
          </p:spPr>
        </p:pic>
      </p:grpSp>
      <p:sp>
        <p:nvSpPr>
          <p:cNvPr id="22" name="object 22" descr=""/>
          <p:cNvSpPr txBox="1"/>
          <p:nvPr/>
        </p:nvSpPr>
        <p:spPr>
          <a:xfrm>
            <a:off x="5831840" y="2006536"/>
            <a:ext cx="24257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429259" y="3291204"/>
            <a:ext cx="2205355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521F6C"/>
                </a:solidFill>
                <a:latin typeface="Verdana"/>
                <a:cs typeface="Verdana"/>
              </a:rPr>
              <a:t>Manejo</a:t>
            </a:r>
            <a:r>
              <a:rPr dirty="0" sz="1400" spc="-35" b="1">
                <a:solidFill>
                  <a:srgbClr val="521F6C"/>
                </a:solidFill>
                <a:latin typeface="Verdana"/>
                <a:cs typeface="Verdana"/>
              </a:rPr>
              <a:t> </a:t>
            </a:r>
            <a:r>
              <a:rPr dirty="0" sz="1400" b="1">
                <a:solidFill>
                  <a:srgbClr val="521F6C"/>
                </a:solidFill>
                <a:latin typeface="Verdana"/>
                <a:cs typeface="Verdana"/>
              </a:rPr>
              <a:t>del</a:t>
            </a:r>
            <a:r>
              <a:rPr dirty="0" sz="1400" spc="-30" b="1">
                <a:solidFill>
                  <a:srgbClr val="521F6C"/>
                </a:solidFill>
                <a:latin typeface="Verdana"/>
                <a:cs typeface="Verdana"/>
              </a:rPr>
              <a:t> </a:t>
            </a:r>
            <a:r>
              <a:rPr dirty="0" sz="1400" b="1">
                <a:solidFill>
                  <a:srgbClr val="521F6C"/>
                </a:solidFill>
                <a:latin typeface="Verdana"/>
                <a:cs typeface="Verdana"/>
              </a:rPr>
              <a:t>desastre</a:t>
            </a:r>
            <a:r>
              <a:rPr dirty="0" sz="1400" spc="-75" b="1">
                <a:solidFill>
                  <a:srgbClr val="521F6C"/>
                </a:solidFill>
                <a:latin typeface="Verdana"/>
                <a:cs typeface="Verdana"/>
              </a:rPr>
              <a:t> </a:t>
            </a:r>
            <a:r>
              <a:rPr dirty="0" sz="1400" spc="-50" b="1">
                <a:solidFill>
                  <a:srgbClr val="521F6C"/>
                </a:solidFill>
                <a:latin typeface="Verdana"/>
                <a:cs typeface="Verdana"/>
              </a:rPr>
              <a:t>y </a:t>
            </a:r>
            <a:r>
              <a:rPr dirty="0" sz="1400" b="1">
                <a:solidFill>
                  <a:srgbClr val="521F6C"/>
                </a:solidFill>
                <a:latin typeface="Verdana"/>
                <a:cs typeface="Verdana"/>
              </a:rPr>
              <a:t>de</a:t>
            </a:r>
            <a:r>
              <a:rPr dirty="0" sz="1400" spc="-75" b="1">
                <a:solidFill>
                  <a:srgbClr val="521F6C"/>
                </a:solidFill>
                <a:latin typeface="Verdana"/>
                <a:cs typeface="Verdana"/>
              </a:rPr>
              <a:t> </a:t>
            </a:r>
            <a:r>
              <a:rPr dirty="0" sz="1400" b="1">
                <a:solidFill>
                  <a:srgbClr val="521F6C"/>
                </a:solidFill>
                <a:latin typeface="Verdana"/>
                <a:cs typeface="Verdana"/>
              </a:rPr>
              <a:t>emergencia</a:t>
            </a:r>
            <a:r>
              <a:rPr dirty="0" sz="1400" spc="-60" b="1">
                <a:solidFill>
                  <a:srgbClr val="521F6C"/>
                </a:solidFill>
                <a:latin typeface="Verdana"/>
                <a:cs typeface="Verdana"/>
              </a:rPr>
              <a:t> </a:t>
            </a:r>
            <a:r>
              <a:rPr dirty="0" sz="1400" spc="-25" b="1">
                <a:solidFill>
                  <a:srgbClr val="521F6C"/>
                </a:solidFill>
                <a:latin typeface="Verdana"/>
                <a:cs typeface="Verdana"/>
              </a:rPr>
              <a:t>en </a:t>
            </a:r>
            <a:r>
              <a:rPr dirty="0" sz="1400" b="1">
                <a:solidFill>
                  <a:srgbClr val="521F6C"/>
                </a:solidFill>
                <a:latin typeface="Verdana"/>
                <a:cs typeface="Verdana"/>
              </a:rPr>
              <a:t>contextos</a:t>
            </a:r>
            <a:r>
              <a:rPr dirty="0" sz="1400" spc="-85" b="1">
                <a:solidFill>
                  <a:srgbClr val="521F6C"/>
                </a:solidFill>
                <a:latin typeface="Verdana"/>
                <a:cs typeface="Verdana"/>
              </a:rPr>
              <a:t> </a:t>
            </a:r>
            <a:r>
              <a:rPr dirty="0" sz="1400" spc="-10" b="1">
                <a:solidFill>
                  <a:srgbClr val="521F6C"/>
                </a:solidFill>
                <a:latin typeface="Verdana"/>
                <a:cs typeface="Verdana"/>
              </a:rPr>
              <a:t>escolares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3856735" y="3495929"/>
            <a:ext cx="2425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9472930" y="4109720"/>
            <a:ext cx="1968500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54864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47D13"/>
                </a:solidFill>
                <a:latin typeface="Verdana"/>
                <a:cs typeface="Verdana"/>
              </a:rPr>
              <a:t>Reducción</a:t>
            </a:r>
            <a:r>
              <a:rPr dirty="0" sz="1400" spc="-100" b="1">
                <a:solidFill>
                  <a:srgbClr val="F47D13"/>
                </a:solidFill>
                <a:latin typeface="Verdana"/>
                <a:cs typeface="Verdana"/>
              </a:rPr>
              <a:t> </a:t>
            </a:r>
            <a:r>
              <a:rPr dirty="0" sz="1400" spc="-25" b="1">
                <a:solidFill>
                  <a:srgbClr val="F47D13"/>
                </a:solidFill>
                <a:latin typeface="Verdana"/>
                <a:cs typeface="Verdana"/>
              </a:rPr>
              <a:t>del </a:t>
            </a:r>
            <a:r>
              <a:rPr dirty="0" sz="1400" b="1">
                <a:solidFill>
                  <a:srgbClr val="F47D13"/>
                </a:solidFill>
                <a:latin typeface="Verdana"/>
                <a:cs typeface="Verdana"/>
              </a:rPr>
              <a:t>riesgo</a:t>
            </a:r>
            <a:r>
              <a:rPr dirty="0" sz="1400" spc="-40" b="1">
                <a:solidFill>
                  <a:srgbClr val="F47D13"/>
                </a:solidFill>
                <a:latin typeface="Verdana"/>
                <a:cs typeface="Verdana"/>
              </a:rPr>
              <a:t> </a:t>
            </a:r>
            <a:r>
              <a:rPr dirty="0" sz="1400" b="1">
                <a:solidFill>
                  <a:srgbClr val="F47D13"/>
                </a:solidFill>
                <a:latin typeface="Verdana"/>
                <a:cs typeface="Verdana"/>
              </a:rPr>
              <a:t>escolar</a:t>
            </a:r>
            <a:r>
              <a:rPr dirty="0" sz="1400" spc="-35" b="1">
                <a:solidFill>
                  <a:srgbClr val="F47D13"/>
                </a:solidFill>
                <a:latin typeface="Verdana"/>
                <a:cs typeface="Verdana"/>
              </a:rPr>
              <a:t> </a:t>
            </a:r>
            <a:r>
              <a:rPr dirty="0" sz="1400" b="1">
                <a:solidFill>
                  <a:srgbClr val="F47D13"/>
                </a:solidFill>
                <a:latin typeface="Verdana"/>
                <a:cs typeface="Verdana"/>
              </a:rPr>
              <a:t>en</a:t>
            </a:r>
            <a:r>
              <a:rPr dirty="0" sz="1400" spc="-20" b="1">
                <a:solidFill>
                  <a:srgbClr val="F47D13"/>
                </a:solidFill>
                <a:latin typeface="Verdana"/>
                <a:cs typeface="Verdana"/>
              </a:rPr>
              <a:t> </a:t>
            </a:r>
            <a:r>
              <a:rPr dirty="0" sz="1400" spc="-25" b="1">
                <a:solidFill>
                  <a:srgbClr val="F47D13"/>
                </a:solidFill>
                <a:latin typeface="Verdana"/>
                <a:cs typeface="Verdana"/>
              </a:rPr>
              <a:t>el </a:t>
            </a:r>
            <a:r>
              <a:rPr dirty="0" sz="1400" b="1">
                <a:solidFill>
                  <a:srgbClr val="F47D13"/>
                </a:solidFill>
                <a:latin typeface="Verdana"/>
                <a:cs typeface="Verdana"/>
              </a:rPr>
              <a:t>contexto</a:t>
            </a:r>
            <a:r>
              <a:rPr dirty="0" sz="1400" spc="-25" b="1">
                <a:solidFill>
                  <a:srgbClr val="F47D13"/>
                </a:solidFill>
                <a:latin typeface="Verdana"/>
                <a:cs typeface="Verdana"/>
              </a:rPr>
              <a:t> </a:t>
            </a:r>
            <a:r>
              <a:rPr dirty="0" sz="1400" b="1">
                <a:solidFill>
                  <a:srgbClr val="F47D13"/>
                </a:solidFill>
                <a:latin typeface="Verdana"/>
                <a:cs typeface="Verdana"/>
              </a:rPr>
              <a:t>del</a:t>
            </a:r>
            <a:r>
              <a:rPr dirty="0" sz="1400" spc="-20" b="1">
                <a:solidFill>
                  <a:srgbClr val="F47D13"/>
                </a:solidFill>
                <a:latin typeface="Verdana"/>
                <a:cs typeface="Verdana"/>
              </a:rPr>
              <a:t> </a:t>
            </a:r>
            <a:r>
              <a:rPr dirty="0" sz="1400" spc="-10" b="1">
                <a:solidFill>
                  <a:srgbClr val="F47D13"/>
                </a:solidFill>
                <a:latin typeface="Verdana"/>
                <a:cs typeface="Verdana"/>
              </a:rPr>
              <a:t>sector</a:t>
            </a:r>
            <a:endParaRPr sz="1400">
              <a:latin typeface="Verdana"/>
              <a:cs typeface="Verdana"/>
            </a:endParaRPr>
          </a:p>
          <a:p>
            <a:pPr marL="944880">
              <a:lnSpc>
                <a:spcPct val="100000"/>
              </a:lnSpc>
            </a:pPr>
            <a:r>
              <a:rPr dirty="0" sz="1400" spc="-10" b="1">
                <a:solidFill>
                  <a:srgbClr val="F47D13"/>
                </a:solidFill>
                <a:latin typeface="Verdana"/>
                <a:cs typeface="Verdana"/>
              </a:rPr>
              <a:t>educación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8172068" y="4406645"/>
            <a:ext cx="2425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437755" y="1600453"/>
            <a:ext cx="3218815" cy="1808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49554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FF3366"/>
                </a:solidFill>
                <a:latin typeface="Verdana"/>
                <a:cs typeface="Verdana"/>
              </a:rPr>
              <a:t>Conocimiento</a:t>
            </a:r>
            <a:r>
              <a:rPr dirty="0" sz="1400" spc="-20" b="1">
                <a:solidFill>
                  <a:srgbClr val="FF3366"/>
                </a:solidFill>
                <a:latin typeface="Verdana"/>
                <a:cs typeface="Verdana"/>
              </a:rPr>
              <a:t> </a:t>
            </a:r>
            <a:r>
              <a:rPr dirty="0" sz="1400" b="1">
                <a:solidFill>
                  <a:srgbClr val="FF3366"/>
                </a:solidFill>
                <a:latin typeface="Verdana"/>
                <a:cs typeface="Verdana"/>
              </a:rPr>
              <a:t>del</a:t>
            </a:r>
            <a:r>
              <a:rPr dirty="0" sz="1400" spc="-20" b="1">
                <a:solidFill>
                  <a:srgbClr val="FF3366"/>
                </a:solidFill>
                <a:latin typeface="Verdana"/>
                <a:cs typeface="Verdana"/>
              </a:rPr>
              <a:t> </a:t>
            </a:r>
            <a:r>
              <a:rPr dirty="0" sz="1400" b="1">
                <a:solidFill>
                  <a:srgbClr val="FF3366"/>
                </a:solidFill>
                <a:latin typeface="Verdana"/>
                <a:cs typeface="Verdana"/>
              </a:rPr>
              <a:t>riesgo</a:t>
            </a:r>
            <a:r>
              <a:rPr dirty="0" sz="1400" spc="-55" b="1">
                <a:solidFill>
                  <a:srgbClr val="FF3366"/>
                </a:solidFill>
                <a:latin typeface="Verdana"/>
                <a:cs typeface="Verdana"/>
              </a:rPr>
              <a:t> </a:t>
            </a:r>
            <a:r>
              <a:rPr dirty="0" sz="1400" b="1">
                <a:solidFill>
                  <a:srgbClr val="FF3366"/>
                </a:solidFill>
                <a:latin typeface="Verdana"/>
                <a:cs typeface="Verdana"/>
              </a:rPr>
              <a:t>en</a:t>
            </a:r>
            <a:r>
              <a:rPr dirty="0" sz="1400" spc="-15" b="1">
                <a:solidFill>
                  <a:srgbClr val="FF3366"/>
                </a:solidFill>
                <a:latin typeface="Verdana"/>
                <a:cs typeface="Verdana"/>
              </a:rPr>
              <a:t> </a:t>
            </a:r>
            <a:r>
              <a:rPr dirty="0" sz="1400" spc="-25" b="1">
                <a:solidFill>
                  <a:srgbClr val="FF3366"/>
                </a:solidFill>
                <a:latin typeface="Verdana"/>
                <a:cs typeface="Verdana"/>
              </a:rPr>
              <a:t>el </a:t>
            </a:r>
            <a:r>
              <a:rPr dirty="0" sz="1400" b="1">
                <a:solidFill>
                  <a:srgbClr val="FF3366"/>
                </a:solidFill>
                <a:latin typeface="Verdana"/>
                <a:cs typeface="Verdana"/>
              </a:rPr>
              <a:t>contexto</a:t>
            </a:r>
            <a:r>
              <a:rPr dirty="0" sz="1400" spc="-50" b="1">
                <a:solidFill>
                  <a:srgbClr val="FF3366"/>
                </a:solidFill>
                <a:latin typeface="Verdana"/>
                <a:cs typeface="Verdana"/>
              </a:rPr>
              <a:t> </a:t>
            </a:r>
            <a:r>
              <a:rPr dirty="0" sz="1400" b="1">
                <a:solidFill>
                  <a:srgbClr val="FF3366"/>
                </a:solidFill>
                <a:latin typeface="Verdana"/>
                <a:cs typeface="Verdana"/>
              </a:rPr>
              <a:t>del</a:t>
            </a:r>
            <a:r>
              <a:rPr dirty="0" sz="1400" spc="-45" b="1">
                <a:solidFill>
                  <a:srgbClr val="FF3366"/>
                </a:solidFill>
                <a:latin typeface="Verdana"/>
                <a:cs typeface="Verdana"/>
              </a:rPr>
              <a:t> </a:t>
            </a:r>
            <a:r>
              <a:rPr dirty="0" sz="1400" b="1">
                <a:solidFill>
                  <a:srgbClr val="FF3366"/>
                </a:solidFill>
                <a:latin typeface="Verdana"/>
                <a:cs typeface="Verdana"/>
              </a:rPr>
              <a:t>sector</a:t>
            </a:r>
            <a:r>
              <a:rPr dirty="0" sz="1400" spc="-65" b="1">
                <a:solidFill>
                  <a:srgbClr val="FF3366"/>
                </a:solidFill>
                <a:latin typeface="Verdana"/>
                <a:cs typeface="Verdana"/>
              </a:rPr>
              <a:t> </a:t>
            </a:r>
            <a:r>
              <a:rPr dirty="0" sz="1400" spc="-10" b="1">
                <a:solidFill>
                  <a:srgbClr val="FF3366"/>
                </a:solidFill>
                <a:latin typeface="Verdana"/>
                <a:cs typeface="Verdana"/>
              </a:rPr>
              <a:t>educativo</a:t>
            </a:r>
            <a:endParaRPr sz="1400">
              <a:latin typeface="Verdana"/>
              <a:cs typeface="Verdana"/>
            </a:endParaRPr>
          </a:p>
          <a:p>
            <a:pPr algn="ctr" marL="429895" marR="5080" indent="37465">
              <a:lnSpc>
                <a:spcPct val="100000"/>
              </a:lnSpc>
              <a:spcBef>
                <a:spcPts val="590"/>
              </a:spcBef>
            </a:pP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Promover</a:t>
            </a:r>
            <a:r>
              <a:rPr dirty="0" sz="1200" spc="-1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una</a:t>
            </a:r>
            <a:r>
              <a:rPr dirty="0" sz="1200" spc="-2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gestión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colaborativa</a:t>
            </a:r>
            <a:r>
              <a:rPr dirty="0" sz="1200" spc="-2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25" b="1" i="1">
                <a:solidFill>
                  <a:srgbClr val="163D63"/>
                </a:solidFill>
                <a:latin typeface="Calibri"/>
                <a:cs typeface="Calibri"/>
              </a:rPr>
              <a:t>del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conocimiento</a:t>
            </a:r>
            <a:r>
              <a:rPr dirty="0" sz="1200" spc="1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del</a:t>
            </a:r>
            <a:r>
              <a:rPr dirty="0" sz="1200" spc="-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riesgo</a:t>
            </a:r>
            <a:r>
              <a:rPr dirty="0" sz="1200" spc="-2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en</a:t>
            </a:r>
            <a:r>
              <a:rPr dirty="0" sz="1200" spc="-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el</a:t>
            </a:r>
            <a:r>
              <a:rPr dirty="0" sz="1200" spc="1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sector educativo,</a:t>
            </a:r>
            <a:r>
              <a:rPr dirty="0" sz="1200" spc="-1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fortaleciendo</a:t>
            </a:r>
            <a:r>
              <a:rPr dirty="0" sz="1200" spc="2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su</a:t>
            </a:r>
            <a:r>
              <a:rPr dirty="0" sz="1200" spc="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producción,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análisis,</a:t>
            </a:r>
            <a:r>
              <a:rPr dirty="0" sz="1200" spc="-2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difusión</a:t>
            </a:r>
            <a:r>
              <a:rPr dirty="0" sz="1200" spc="-4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y</a:t>
            </a:r>
            <a:r>
              <a:rPr dirty="0" sz="1200" spc="-2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aplicación</a:t>
            </a:r>
            <a:r>
              <a:rPr dirty="0" sz="1200" spc="-2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de</a:t>
            </a:r>
            <a:r>
              <a:rPr dirty="0" sz="1200" spc="-2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manera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participativa,</a:t>
            </a:r>
            <a:r>
              <a:rPr dirty="0" sz="1200" spc="-5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como</a:t>
            </a:r>
            <a:r>
              <a:rPr dirty="0" sz="1200" spc="-2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insumo</a:t>
            </a:r>
            <a:r>
              <a:rPr dirty="0" sz="1200" spc="-1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para</a:t>
            </a:r>
            <a:r>
              <a:rPr dirty="0" sz="1200" spc="-3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la</a:t>
            </a:r>
            <a:r>
              <a:rPr dirty="0" sz="1200" spc="-1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toma</a:t>
            </a:r>
            <a:r>
              <a:rPr dirty="0" sz="1200" spc="-2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25" b="1" i="1">
                <a:solidFill>
                  <a:srgbClr val="163D63"/>
                </a:solidFill>
                <a:latin typeface="Calibri"/>
                <a:cs typeface="Calibri"/>
              </a:rPr>
              <a:t>de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decisiones</a:t>
            </a:r>
            <a:r>
              <a:rPr dirty="0" sz="1200" spc="-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orientadas</a:t>
            </a:r>
            <a:r>
              <a:rPr dirty="0" sz="1200" spc="-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al</a:t>
            </a:r>
            <a:r>
              <a:rPr dirty="0" sz="1200" spc="-2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desarrollo</a:t>
            </a:r>
            <a:endParaRPr sz="1200">
              <a:latin typeface="Calibri"/>
              <a:cs typeface="Calibri"/>
            </a:endParaRPr>
          </a:p>
          <a:p>
            <a:pPr algn="ctr" marL="420370">
              <a:lnSpc>
                <a:spcPct val="100000"/>
              </a:lnSpc>
              <a:spcBef>
                <a:spcPts val="5"/>
              </a:spcBef>
            </a:pP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de</a:t>
            </a:r>
            <a:r>
              <a:rPr dirty="0" sz="1200" spc="-4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entornos</a:t>
            </a:r>
            <a:r>
              <a:rPr dirty="0" sz="1200" spc="-2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escolares</a:t>
            </a:r>
            <a:r>
              <a:rPr dirty="0" sz="1200" spc="-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resilientes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8191881" y="5042852"/>
            <a:ext cx="2943225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Fortalecer</a:t>
            </a:r>
            <a:r>
              <a:rPr dirty="0" sz="1200" spc="-2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el</a:t>
            </a:r>
            <a:r>
              <a:rPr dirty="0" sz="1200" spc="-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liderazgo</a:t>
            </a:r>
            <a:r>
              <a:rPr dirty="0" sz="1200" spc="-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del</a:t>
            </a:r>
            <a:r>
              <a:rPr dirty="0" sz="1200" spc="-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sector</a:t>
            </a:r>
            <a:r>
              <a:rPr dirty="0" sz="1200" spc="-1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educación</a:t>
            </a:r>
            <a:r>
              <a:rPr dirty="0" sz="1200" spc="-25" b="1" i="1">
                <a:solidFill>
                  <a:srgbClr val="163D63"/>
                </a:solidFill>
                <a:latin typeface="Calibri"/>
                <a:cs typeface="Calibri"/>
              </a:rPr>
              <a:t> en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la</a:t>
            </a:r>
            <a:r>
              <a:rPr dirty="0" sz="1200" spc="-3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gestión</a:t>
            </a:r>
            <a:r>
              <a:rPr dirty="0" sz="1200" spc="-4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de</a:t>
            </a:r>
            <a:r>
              <a:rPr dirty="0" sz="1200" spc="-4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acciones</a:t>
            </a:r>
            <a:r>
              <a:rPr dirty="0" sz="1200" spc="-2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prospectivas,</a:t>
            </a:r>
            <a:r>
              <a:rPr dirty="0" sz="1200" spc="-4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técnicas</a:t>
            </a:r>
            <a:r>
              <a:rPr dirty="0" sz="1200" spc="-4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50" b="1" i="1">
                <a:solidFill>
                  <a:srgbClr val="163D63"/>
                </a:solidFill>
                <a:latin typeface="Calibri"/>
                <a:cs typeface="Calibri"/>
              </a:rPr>
              <a:t>y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pedagógicas</a:t>
            </a:r>
            <a:r>
              <a:rPr dirty="0" sz="1200" spc="-4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para</a:t>
            </a:r>
            <a:r>
              <a:rPr dirty="0" sz="1200" spc="-4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la</a:t>
            </a:r>
            <a:r>
              <a:rPr dirty="0" sz="1200" spc="-2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reducción</a:t>
            </a:r>
            <a:r>
              <a:rPr dirty="0" sz="1200" spc="-2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del</a:t>
            </a:r>
            <a:r>
              <a:rPr dirty="0" sz="1200" spc="-2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riesgo</a:t>
            </a:r>
            <a:r>
              <a:rPr dirty="0" sz="1200" spc="-25" b="1" i="1">
                <a:solidFill>
                  <a:srgbClr val="163D63"/>
                </a:solidFill>
                <a:latin typeface="Calibri"/>
                <a:cs typeface="Calibri"/>
              </a:rPr>
              <a:t> en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entornos</a:t>
            </a:r>
            <a:r>
              <a:rPr dirty="0" sz="1200" spc="-2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escolares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 garantizando</a:t>
            </a:r>
            <a:r>
              <a:rPr dirty="0" sz="1200" spc="-5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el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derecho</a:t>
            </a:r>
            <a:r>
              <a:rPr dirty="0" sz="1200" spc="-2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50" b="1" i="1">
                <a:solidFill>
                  <a:srgbClr val="163D63"/>
                </a:solidFill>
                <a:latin typeface="Calibri"/>
                <a:cs typeface="Calibri"/>
              </a:rPr>
              <a:t>a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la</a:t>
            </a:r>
            <a:r>
              <a:rPr dirty="0" sz="1200" spc="-2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educación.</a:t>
            </a:r>
            <a:r>
              <a:rPr dirty="0" sz="1200" spc="-2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Escolar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449262" y="4092575"/>
            <a:ext cx="2971800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3175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Gestionar las bases</a:t>
            </a:r>
            <a:r>
              <a:rPr dirty="0" sz="1200" spc="1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institucionales,</a:t>
            </a:r>
            <a:r>
              <a:rPr dirty="0" sz="1200" spc="-2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políticas,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sociales,</a:t>
            </a:r>
            <a:r>
              <a:rPr dirty="0" sz="1200" spc="-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técnicas,</a:t>
            </a:r>
            <a:r>
              <a:rPr dirty="0" sz="1200" spc="-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pedagógicas</a:t>
            </a:r>
            <a:r>
              <a:rPr dirty="0" sz="1200" spc="-3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y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curriculares</a:t>
            </a:r>
            <a:r>
              <a:rPr dirty="0" sz="1200" spc="3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50" b="1" i="1">
                <a:solidFill>
                  <a:srgbClr val="163D63"/>
                </a:solidFill>
                <a:latin typeface="Calibri"/>
                <a:cs typeface="Calibri"/>
              </a:rPr>
              <a:t>y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financieras</a:t>
            </a:r>
            <a:r>
              <a:rPr dirty="0" sz="1200" spc="-4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que</a:t>
            </a:r>
            <a:r>
              <a:rPr dirty="0" sz="1200" spc="-4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permitan</a:t>
            </a:r>
            <a:r>
              <a:rPr dirty="0" sz="1200" spc="-2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la</a:t>
            </a:r>
            <a:r>
              <a:rPr dirty="0" sz="1200" spc="-2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garantía</a:t>
            </a:r>
            <a:r>
              <a:rPr dirty="0" sz="1200" spc="-4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25" b="1" i="1">
                <a:solidFill>
                  <a:srgbClr val="163D63"/>
                </a:solidFill>
                <a:latin typeface="Calibri"/>
                <a:cs typeface="Calibri"/>
              </a:rPr>
              <a:t>del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derecho</a:t>
            </a:r>
            <a:r>
              <a:rPr dirty="0" sz="1200" spc="-1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a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la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educación</a:t>
            </a:r>
            <a:r>
              <a:rPr dirty="0" sz="1200" spc="-3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y</a:t>
            </a:r>
            <a:r>
              <a:rPr dirty="0" sz="1200" spc="-2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el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 restablecimiento</a:t>
            </a:r>
            <a:r>
              <a:rPr dirty="0" sz="1200" spc="50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de</a:t>
            </a:r>
            <a:r>
              <a:rPr dirty="0" sz="1200" spc="-3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la</a:t>
            </a:r>
            <a:r>
              <a:rPr dirty="0" sz="1200" spc="23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presencialidad</a:t>
            </a:r>
            <a:r>
              <a:rPr dirty="0" sz="1200" spc="1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en</a:t>
            </a:r>
            <a:r>
              <a:rPr dirty="0" sz="1200" spc="-1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las</a:t>
            </a:r>
            <a:r>
              <a:rPr dirty="0" sz="1200" spc="-1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escuelas</a:t>
            </a:r>
            <a:r>
              <a:rPr dirty="0" sz="1200" spc="-2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20" b="1" i="1">
                <a:solidFill>
                  <a:srgbClr val="163D63"/>
                </a:solidFill>
                <a:latin typeface="Calibri"/>
                <a:cs typeface="Calibri"/>
              </a:rPr>
              <a:t>como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territorios</a:t>
            </a:r>
            <a:r>
              <a:rPr dirty="0" sz="1200" spc="1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de</a:t>
            </a:r>
            <a:r>
              <a:rPr dirty="0" sz="1200" spc="-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vida,</a:t>
            </a:r>
            <a:r>
              <a:rPr dirty="0" sz="1200" spc="2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tras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 situaciones</a:t>
            </a:r>
            <a:r>
              <a:rPr dirty="0" sz="1200" spc="-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25" b="1" i="1">
                <a:solidFill>
                  <a:srgbClr val="163D63"/>
                </a:solidFill>
                <a:latin typeface="Calibri"/>
                <a:cs typeface="Calibri"/>
              </a:rPr>
              <a:t>de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emergencia,</a:t>
            </a:r>
            <a:r>
              <a:rPr dirty="0" sz="1200" spc="-1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desastres</a:t>
            </a:r>
            <a:r>
              <a:rPr dirty="0" sz="1200" spc="-4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o</a:t>
            </a:r>
            <a:r>
              <a:rPr dirty="0" sz="1200" spc="-35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afectaciones </a:t>
            </a:r>
            <a:r>
              <a:rPr dirty="0" sz="1200" b="1" i="1">
                <a:solidFill>
                  <a:srgbClr val="163D63"/>
                </a:solidFill>
                <a:latin typeface="Calibri"/>
                <a:cs typeface="Calibri"/>
              </a:rPr>
              <a:t>derivadas del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conflicto</a:t>
            </a:r>
            <a:r>
              <a:rPr dirty="0" sz="1200" spc="-20" b="1" i="1">
                <a:solidFill>
                  <a:srgbClr val="163D63"/>
                </a:solidFill>
                <a:latin typeface="Calibri"/>
                <a:cs typeface="Calibri"/>
              </a:rPr>
              <a:t> </a:t>
            </a:r>
            <a:r>
              <a:rPr dirty="0" sz="1200" spc="-10" b="1" i="1">
                <a:solidFill>
                  <a:srgbClr val="163D63"/>
                </a:solidFill>
                <a:latin typeface="Calibri"/>
                <a:cs typeface="Calibri"/>
              </a:rPr>
              <a:t>armado.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80370" y="271853"/>
            <a:ext cx="680477" cy="528888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49559" y="360651"/>
            <a:ext cx="586850" cy="321574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10649053" y="739756"/>
            <a:ext cx="186055" cy="16510"/>
            <a:chOff x="10649053" y="739756"/>
            <a:chExt cx="186055" cy="16510"/>
          </a:xfrm>
        </p:grpSpPr>
        <p:sp>
          <p:nvSpPr>
            <p:cNvPr id="5" name="object 5" descr=""/>
            <p:cNvSpPr/>
            <p:nvPr/>
          </p:nvSpPr>
          <p:spPr>
            <a:xfrm>
              <a:off x="10649053" y="739756"/>
              <a:ext cx="93345" cy="16510"/>
            </a:xfrm>
            <a:custGeom>
              <a:avLst/>
              <a:gdLst/>
              <a:ahLst/>
              <a:cxnLst/>
              <a:rect l="l" t="t" r="r" b="b"/>
              <a:pathLst>
                <a:path w="93345" h="16509">
                  <a:moveTo>
                    <a:pt x="92948" y="0"/>
                  </a:moveTo>
                  <a:lnTo>
                    <a:pt x="0" y="0"/>
                  </a:lnTo>
                  <a:lnTo>
                    <a:pt x="0" y="16046"/>
                  </a:lnTo>
                  <a:lnTo>
                    <a:pt x="92948" y="16046"/>
                  </a:lnTo>
                  <a:lnTo>
                    <a:pt x="92948" y="0"/>
                  </a:lnTo>
                  <a:close/>
                </a:path>
              </a:pathLst>
            </a:custGeom>
            <a:solidFill>
              <a:srgbClr val="FFC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742002" y="739756"/>
              <a:ext cx="46990" cy="16510"/>
            </a:xfrm>
            <a:custGeom>
              <a:avLst/>
              <a:gdLst/>
              <a:ahLst/>
              <a:cxnLst/>
              <a:rect l="l" t="t" r="r" b="b"/>
              <a:pathLst>
                <a:path w="46990" h="16509">
                  <a:moveTo>
                    <a:pt x="46472" y="0"/>
                  </a:moveTo>
                  <a:lnTo>
                    <a:pt x="0" y="0"/>
                  </a:lnTo>
                  <a:lnTo>
                    <a:pt x="0" y="16046"/>
                  </a:lnTo>
                  <a:lnTo>
                    <a:pt x="46472" y="16046"/>
                  </a:lnTo>
                  <a:lnTo>
                    <a:pt x="46472" y="0"/>
                  </a:lnTo>
                  <a:close/>
                </a:path>
              </a:pathLst>
            </a:custGeom>
            <a:solidFill>
              <a:srgbClr val="00308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0788475" y="739756"/>
              <a:ext cx="46990" cy="16510"/>
            </a:xfrm>
            <a:custGeom>
              <a:avLst/>
              <a:gdLst/>
              <a:ahLst/>
              <a:cxnLst/>
              <a:rect l="l" t="t" r="r" b="b"/>
              <a:pathLst>
                <a:path w="46990" h="16509">
                  <a:moveTo>
                    <a:pt x="46462" y="0"/>
                  </a:moveTo>
                  <a:lnTo>
                    <a:pt x="0" y="0"/>
                  </a:lnTo>
                  <a:lnTo>
                    <a:pt x="0" y="16046"/>
                  </a:lnTo>
                  <a:lnTo>
                    <a:pt x="46462" y="16046"/>
                  </a:lnTo>
                  <a:lnTo>
                    <a:pt x="46462" y="0"/>
                  </a:lnTo>
                  <a:close/>
                </a:path>
              </a:pathLst>
            </a:custGeom>
            <a:solidFill>
              <a:srgbClr val="D7002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2013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/>
              <a:t>En</a:t>
            </a:r>
            <a:r>
              <a:rPr dirty="0" sz="2800" spc="-90"/>
              <a:t> </a:t>
            </a:r>
            <a:r>
              <a:rPr dirty="0" sz="2800"/>
              <a:t>resumen</a:t>
            </a:r>
            <a:r>
              <a:rPr dirty="0" sz="2800" spc="-95"/>
              <a:t> </a:t>
            </a:r>
            <a:r>
              <a:rPr dirty="0" sz="2800" spc="-50"/>
              <a:t>…</a:t>
            </a:r>
            <a:endParaRPr sz="2800"/>
          </a:p>
        </p:txBody>
      </p:sp>
      <p:grpSp>
        <p:nvGrpSpPr>
          <p:cNvPr id="9" name="object 9" descr=""/>
          <p:cNvGrpSpPr/>
          <p:nvPr/>
        </p:nvGrpSpPr>
        <p:grpSpPr>
          <a:xfrm>
            <a:off x="1649095" y="1605914"/>
            <a:ext cx="9180830" cy="1682750"/>
            <a:chOff x="1649095" y="1605914"/>
            <a:chExt cx="9180830" cy="1682750"/>
          </a:xfrm>
        </p:grpSpPr>
        <p:sp>
          <p:nvSpPr>
            <p:cNvPr id="10" name="object 10" descr=""/>
            <p:cNvSpPr/>
            <p:nvPr/>
          </p:nvSpPr>
          <p:spPr>
            <a:xfrm>
              <a:off x="1658620" y="1615439"/>
              <a:ext cx="9161780" cy="1663700"/>
            </a:xfrm>
            <a:custGeom>
              <a:avLst/>
              <a:gdLst/>
              <a:ahLst/>
              <a:cxnLst/>
              <a:rect l="l" t="t" r="r" b="b"/>
              <a:pathLst>
                <a:path w="9161780" h="1663700">
                  <a:moveTo>
                    <a:pt x="9161780" y="0"/>
                  </a:moveTo>
                  <a:lnTo>
                    <a:pt x="0" y="0"/>
                  </a:lnTo>
                  <a:lnTo>
                    <a:pt x="0" y="1663700"/>
                  </a:lnTo>
                  <a:lnTo>
                    <a:pt x="9161780" y="1663700"/>
                  </a:lnTo>
                  <a:lnTo>
                    <a:pt x="9161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658620" y="1615439"/>
              <a:ext cx="9161780" cy="1663700"/>
            </a:xfrm>
            <a:custGeom>
              <a:avLst/>
              <a:gdLst/>
              <a:ahLst/>
              <a:cxnLst/>
              <a:rect l="l" t="t" r="r" b="b"/>
              <a:pathLst>
                <a:path w="9161780" h="1663700">
                  <a:moveTo>
                    <a:pt x="0" y="1663700"/>
                  </a:moveTo>
                  <a:lnTo>
                    <a:pt x="9161780" y="1663700"/>
                  </a:lnTo>
                  <a:lnTo>
                    <a:pt x="9161780" y="0"/>
                  </a:lnTo>
                  <a:lnTo>
                    <a:pt x="0" y="0"/>
                  </a:lnTo>
                  <a:lnTo>
                    <a:pt x="0" y="1663700"/>
                  </a:lnTo>
                  <a:close/>
                </a:path>
              </a:pathLst>
            </a:custGeom>
            <a:ln w="19050">
              <a:solidFill>
                <a:srgbClr val="9F2B9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736470" y="1861184"/>
            <a:ext cx="9009380" cy="13544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just" marL="12700" marR="5080">
              <a:lnSpc>
                <a:spcPct val="98900"/>
              </a:lnSpc>
              <a:spcBef>
                <a:spcPts val="114"/>
              </a:spcBef>
            </a:pP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Es una</a:t>
            </a:r>
            <a:r>
              <a:rPr dirty="0" sz="1400" spc="1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estrategia</a:t>
            </a:r>
            <a:r>
              <a:rPr dirty="0" sz="1400" spc="-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que</a:t>
            </a:r>
            <a:r>
              <a:rPr dirty="0" sz="1400" spc="-1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busca</a:t>
            </a:r>
            <a:r>
              <a:rPr dirty="0" sz="1400" spc="1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proteger</a:t>
            </a:r>
            <a:r>
              <a:rPr dirty="0" sz="1400" spc="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a</a:t>
            </a:r>
            <a:r>
              <a:rPr dirty="0" sz="1400" spc="-1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la</a:t>
            </a:r>
            <a:r>
              <a:rPr dirty="0" sz="1400" spc="-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comunidad</a:t>
            </a:r>
            <a:r>
              <a:rPr dirty="0" sz="1400" spc="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y</a:t>
            </a:r>
            <a:r>
              <a:rPr dirty="0" sz="1400" spc="-2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a</a:t>
            </a:r>
            <a:r>
              <a:rPr dirty="0" sz="1400" spc="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la</a:t>
            </a:r>
            <a:r>
              <a:rPr dirty="0" sz="1400" spc="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infraestructura</a:t>
            </a:r>
            <a:r>
              <a:rPr dirty="0" sz="1400" spc="-1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educativa</a:t>
            </a:r>
            <a:r>
              <a:rPr dirty="0" sz="1400" spc="1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 los</a:t>
            </a:r>
            <a:r>
              <a:rPr dirty="0" sz="1400" spc="-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084F6A"/>
                </a:solidFill>
                <a:latin typeface="Verdana"/>
                <a:cs typeface="Verdana"/>
              </a:rPr>
              <a:t>riesgos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derivados</a:t>
            </a:r>
            <a:r>
              <a:rPr dirty="0" sz="1400" spc="65">
                <a:solidFill>
                  <a:srgbClr val="084F6A"/>
                </a:solidFill>
                <a:latin typeface="Verdana"/>
                <a:cs typeface="Verdana"/>
              </a:rPr>
              <a:t> 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</a:t>
            </a:r>
            <a:r>
              <a:rPr dirty="0" sz="1400" spc="65">
                <a:solidFill>
                  <a:srgbClr val="084F6A"/>
                </a:solidFill>
                <a:latin typeface="Verdana"/>
                <a:cs typeface="Verdana"/>
              </a:rPr>
              <a:t> 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los</a:t>
            </a:r>
            <a:r>
              <a:rPr dirty="0" sz="1400" spc="55">
                <a:solidFill>
                  <a:srgbClr val="084F6A"/>
                </a:solidFill>
                <a:latin typeface="Verdana"/>
                <a:cs typeface="Verdana"/>
              </a:rPr>
              <a:t> 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fenómenos</a:t>
            </a:r>
            <a:r>
              <a:rPr dirty="0" sz="1400" spc="70">
                <a:solidFill>
                  <a:srgbClr val="084F6A"/>
                </a:solidFill>
                <a:latin typeface="Verdana"/>
                <a:cs typeface="Verdana"/>
              </a:rPr>
              <a:t> 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amenazantes</a:t>
            </a:r>
            <a:r>
              <a:rPr dirty="0" sz="1400" spc="60">
                <a:solidFill>
                  <a:srgbClr val="084F6A"/>
                </a:solidFill>
                <a:latin typeface="Verdana"/>
                <a:cs typeface="Verdana"/>
              </a:rPr>
              <a:t> 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</a:t>
            </a:r>
            <a:r>
              <a:rPr dirty="0" sz="1400" spc="65">
                <a:solidFill>
                  <a:srgbClr val="084F6A"/>
                </a:solidFill>
                <a:latin typeface="Verdana"/>
                <a:cs typeface="Verdana"/>
              </a:rPr>
              <a:t> 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origen</a:t>
            </a:r>
            <a:r>
              <a:rPr dirty="0" sz="1400" spc="65">
                <a:solidFill>
                  <a:srgbClr val="084F6A"/>
                </a:solidFill>
                <a:latin typeface="Verdana"/>
                <a:cs typeface="Verdana"/>
              </a:rPr>
              <a:t> 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natural,</a:t>
            </a:r>
            <a:r>
              <a:rPr dirty="0" sz="1400" spc="65">
                <a:solidFill>
                  <a:srgbClr val="084F6A"/>
                </a:solidFill>
                <a:latin typeface="Verdana"/>
                <a:cs typeface="Verdana"/>
              </a:rPr>
              <a:t> 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socio</a:t>
            </a:r>
            <a:r>
              <a:rPr dirty="0" sz="1400" spc="70">
                <a:solidFill>
                  <a:srgbClr val="084F6A"/>
                </a:solidFill>
                <a:latin typeface="Verdana"/>
                <a:cs typeface="Verdana"/>
              </a:rPr>
              <a:t> 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natural</a:t>
            </a:r>
            <a:r>
              <a:rPr dirty="0" sz="1400" spc="70">
                <a:solidFill>
                  <a:srgbClr val="084F6A"/>
                </a:solidFill>
                <a:latin typeface="Verdana"/>
                <a:cs typeface="Verdana"/>
              </a:rPr>
              <a:t> 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y</a:t>
            </a:r>
            <a:r>
              <a:rPr dirty="0" sz="1400" spc="65">
                <a:solidFill>
                  <a:srgbClr val="084F6A"/>
                </a:solidFill>
                <a:latin typeface="Verdana"/>
                <a:cs typeface="Verdana"/>
              </a:rPr>
              <a:t> 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antrópico</a:t>
            </a:r>
            <a:r>
              <a:rPr dirty="0" sz="1400" spc="60">
                <a:solidFill>
                  <a:srgbClr val="084F6A"/>
                </a:solidFill>
                <a:latin typeface="Verdana"/>
                <a:cs typeface="Verdana"/>
              </a:rPr>
              <a:t>  </a:t>
            </a:r>
            <a:r>
              <a:rPr dirty="0" sz="1400" spc="-25">
                <a:solidFill>
                  <a:srgbClr val="084F6A"/>
                </a:solidFill>
                <a:latin typeface="Verdana"/>
                <a:cs typeface="Verdana"/>
              </a:rPr>
              <a:t>no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intencionado</a:t>
            </a:r>
            <a:r>
              <a:rPr dirty="0" sz="1400" spc="38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así</a:t>
            </a:r>
            <a:r>
              <a:rPr dirty="0" sz="1400" spc="39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como</a:t>
            </a:r>
            <a:r>
              <a:rPr dirty="0" sz="1400" spc="38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también</a:t>
            </a:r>
            <a:r>
              <a:rPr dirty="0" sz="1400" spc="39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</a:t>
            </a:r>
            <a:r>
              <a:rPr dirty="0" sz="1400" spc="38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aquellos</a:t>
            </a:r>
            <a:r>
              <a:rPr dirty="0" sz="1400" spc="38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que</a:t>
            </a:r>
            <a:r>
              <a:rPr dirty="0" sz="1400" spc="40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son</a:t>
            </a:r>
            <a:r>
              <a:rPr dirty="0" sz="1400" spc="39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resultado</a:t>
            </a:r>
            <a:r>
              <a:rPr dirty="0" sz="1400" spc="38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</a:t>
            </a:r>
            <a:r>
              <a:rPr dirty="0" sz="1400" spc="40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los</a:t>
            </a:r>
            <a:r>
              <a:rPr dirty="0" sz="1400" spc="38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fenómenos</a:t>
            </a:r>
            <a:r>
              <a:rPr dirty="0" sz="1400" spc="39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sociales,</a:t>
            </a:r>
            <a:r>
              <a:rPr dirty="0" sz="1400" spc="38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084F6A"/>
                </a:solidFill>
                <a:latin typeface="Verdana"/>
                <a:cs typeface="Verdana"/>
              </a:rPr>
              <a:t>en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particular</a:t>
            </a:r>
            <a:r>
              <a:rPr dirty="0" sz="1400" spc="4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aquellos</a:t>
            </a:r>
            <a:r>
              <a:rPr dirty="0" sz="1400" spc="3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que</a:t>
            </a:r>
            <a:r>
              <a:rPr dirty="0" sz="1400" spc="5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se</a:t>
            </a:r>
            <a:r>
              <a:rPr dirty="0" sz="1400" spc="3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encuentran</a:t>
            </a:r>
            <a:r>
              <a:rPr dirty="0" sz="1400" spc="4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asociados</a:t>
            </a:r>
            <a:r>
              <a:rPr dirty="0" sz="1400" spc="3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con</a:t>
            </a:r>
            <a:r>
              <a:rPr dirty="0" sz="1400" spc="4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la</a:t>
            </a:r>
            <a:r>
              <a:rPr dirty="0" sz="1400" spc="2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vulneración</a:t>
            </a:r>
            <a:r>
              <a:rPr dirty="0" sz="1400" spc="3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</a:t>
            </a:r>
            <a:r>
              <a:rPr dirty="0" sz="1400" spc="4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los</a:t>
            </a:r>
            <a:r>
              <a:rPr dirty="0" sz="1400" spc="3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derechos</a:t>
            </a:r>
            <a:r>
              <a:rPr dirty="0" sz="1400" spc="3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</a:t>
            </a:r>
            <a:r>
              <a:rPr dirty="0" sz="1400" spc="5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los</a:t>
            </a:r>
            <a:r>
              <a:rPr dirty="0" sz="1400" spc="3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NNAJ</a:t>
            </a:r>
            <a:r>
              <a:rPr dirty="0" sz="1400" spc="4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084F6A"/>
                </a:solidFill>
                <a:latin typeface="Verdana"/>
                <a:cs typeface="Verdana"/>
              </a:rPr>
              <a:t>en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el</a:t>
            </a:r>
            <a:r>
              <a:rPr dirty="0" sz="1400" spc="3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marco</a:t>
            </a:r>
            <a:r>
              <a:rPr dirty="0" sz="1400" spc="3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del</a:t>
            </a:r>
            <a:r>
              <a:rPr dirty="0" sz="1400" spc="4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conflicto</a:t>
            </a:r>
            <a:r>
              <a:rPr dirty="0" sz="1400" spc="3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armado,</a:t>
            </a:r>
            <a:r>
              <a:rPr dirty="0" sz="1400" spc="3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que</a:t>
            </a:r>
            <a:r>
              <a:rPr dirty="0" sz="1400" spc="4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puedan</a:t>
            </a:r>
            <a:r>
              <a:rPr dirty="0" sz="1400" spc="3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afectar</a:t>
            </a:r>
            <a:r>
              <a:rPr dirty="0" sz="1400" spc="4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la</a:t>
            </a:r>
            <a:r>
              <a:rPr dirty="0" sz="1400" spc="2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vida</a:t>
            </a:r>
            <a:r>
              <a:rPr dirty="0" sz="1400" spc="3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y</a:t>
            </a:r>
            <a:r>
              <a:rPr dirty="0" sz="1400" spc="3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la</a:t>
            </a:r>
            <a:r>
              <a:rPr dirty="0" sz="1400" spc="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garantía</a:t>
            </a:r>
            <a:r>
              <a:rPr dirty="0" sz="1400" spc="2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del</a:t>
            </a:r>
            <a:r>
              <a:rPr dirty="0" sz="1400" spc="4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derecho</a:t>
            </a:r>
            <a:r>
              <a:rPr dirty="0" sz="1400" spc="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a</a:t>
            </a:r>
            <a:r>
              <a:rPr dirty="0" sz="1400" spc="4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la</a:t>
            </a:r>
            <a:r>
              <a:rPr dirty="0" sz="1400" spc="4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084F6A"/>
                </a:solidFill>
                <a:latin typeface="Verdana"/>
                <a:cs typeface="Verdana"/>
              </a:rPr>
              <a:t>educación,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promoviendo</a:t>
            </a:r>
            <a:r>
              <a:rPr dirty="0" sz="1400" spc="-2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</a:t>
            </a:r>
            <a:r>
              <a:rPr dirty="0" sz="1400" spc="-5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esta</a:t>
            </a:r>
            <a:r>
              <a:rPr dirty="0" sz="1400" spc="-6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manera</a:t>
            </a:r>
            <a:r>
              <a:rPr dirty="0" sz="1400" spc="-6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un</a:t>
            </a:r>
            <a:r>
              <a:rPr dirty="0" sz="1400" spc="-5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entorno</a:t>
            </a:r>
            <a:r>
              <a:rPr dirty="0" sz="1400" spc="-3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educativo</a:t>
            </a:r>
            <a:r>
              <a:rPr dirty="0" sz="1400" spc="-5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protegido</a:t>
            </a:r>
            <a:r>
              <a:rPr dirty="0" sz="1400" spc="-5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y</a:t>
            </a:r>
            <a:r>
              <a:rPr dirty="0" sz="1400" spc="-7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084F6A"/>
                </a:solidFill>
                <a:latin typeface="Verdana"/>
                <a:cs typeface="Verdana"/>
              </a:rPr>
              <a:t>protector</a:t>
            </a:r>
            <a:r>
              <a:rPr dirty="0" sz="1800" spc="-1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1541780" y="5588000"/>
            <a:ext cx="9161780" cy="739140"/>
          </a:xfrm>
          <a:custGeom>
            <a:avLst/>
            <a:gdLst/>
            <a:ahLst/>
            <a:cxnLst/>
            <a:rect l="l" t="t" r="r" b="b"/>
            <a:pathLst>
              <a:path w="9161780" h="739139">
                <a:moveTo>
                  <a:pt x="9161780" y="0"/>
                </a:moveTo>
                <a:lnTo>
                  <a:pt x="0" y="0"/>
                </a:lnTo>
                <a:lnTo>
                  <a:pt x="0" y="739140"/>
                </a:lnTo>
                <a:lnTo>
                  <a:pt x="9161780" y="739140"/>
                </a:lnTo>
                <a:lnTo>
                  <a:pt x="91617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1541780" y="5588000"/>
            <a:ext cx="9161780" cy="739140"/>
          </a:xfrm>
          <a:prstGeom prst="rect">
            <a:avLst/>
          </a:prstGeom>
          <a:ln w="19050">
            <a:solidFill>
              <a:srgbClr val="9F2B92"/>
            </a:solidFill>
          </a:ln>
        </p:spPr>
        <p:txBody>
          <a:bodyPr wrap="square" lIns="0" tIns="546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30"/>
              </a:spcBef>
            </a:pPr>
            <a:endParaRPr sz="1400">
              <a:latin typeface="Times New Roman"/>
              <a:cs typeface="Times New Roman"/>
            </a:endParaRPr>
          </a:p>
          <a:p>
            <a:pPr marL="378460" marR="81280" indent="-287020">
              <a:lnSpc>
                <a:spcPct val="100000"/>
              </a:lnSpc>
              <a:tabLst>
                <a:tab pos="378460" algn="l"/>
              </a:tabLst>
            </a:pPr>
            <a:r>
              <a:rPr dirty="0" sz="1400" spc="-50">
                <a:solidFill>
                  <a:srgbClr val="084F6A"/>
                </a:solidFill>
                <a:latin typeface="Verdana"/>
                <a:cs typeface="Verdana"/>
              </a:rPr>
              <a:t>-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	Ley</a:t>
            </a:r>
            <a:r>
              <a:rPr dirty="0" sz="1400" spc="-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1523</a:t>
            </a:r>
            <a:r>
              <a:rPr dirty="0" sz="1400" spc="-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</a:t>
            </a:r>
            <a:r>
              <a:rPr dirty="0" sz="1400" spc="-2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2012</a:t>
            </a:r>
            <a:r>
              <a:rPr dirty="0" sz="1400" spc="-2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–</a:t>
            </a:r>
            <a:r>
              <a:rPr dirty="0" sz="1400" spc="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conocimiento</a:t>
            </a:r>
            <a:r>
              <a:rPr dirty="0" sz="1400" spc="-1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y</a:t>
            </a:r>
            <a:r>
              <a:rPr dirty="0" sz="1400" spc="-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reducción</a:t>
            </a:r>
            <a:r>
              <a:rPr dirty="0" sz="1400" spc="-1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del</a:t>
            </a:r>
            <a:r>
              <a:rPr dirty="0" sz="1400" spc="-1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riesgo</a:t>
            </a:r>
            <a:r>
              <a:rPr dirty="0" sz="1400" spc="-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y</a:t>
            </a:r>
            <a:r>
              <a:rPr dirty="0" sz="1400" spc="-1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manejo</a:t>
            </a:r>
            <a:r>
              <a:rPr dirty="0" sz="1400" spc="-1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del</a:t>
            </a:r>
            <a:r>
              <a:rPr dirty="0" sz="1400" spc="-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desastre</a:t>
            </a:r>
            <a:r>
              <a:rPr dirty="0" sz="1400" spc="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o</a:t>
            </a:r>
            <a:r>
              <a:rPr dirty="0" sz="1400" spc="-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vulneración</a:t>
            </a:r>
            <a:r>
              <a:rPr dirty="0" sz="1400" spc="-25">
                <a:solidFill>
                  <a:srgbClr val="084F6A"/>
                </a:solidFill>
                <a:latin typeface="Verdana"/>
                <a:cs typeface="Verdana"/>
              </a:rPr>
              <a:t> de </a:t>
            </a:r>
            <a:r>
              <a:rPr dirty="0" sz="1400" spc="-10">
                <a:solidFill>
                  <a:srgbClr val="084F6A"/>
                </a:solidFill>
                <a:latin typeface="Verdana"/>
                <a:cs typeface="Verdana"/>
              </a:rPr>
              <a:t>derechos.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1372869" y="1286510"/>
            <a:ext cx="5633720" cy="398780"/>
          </a:xfrm>
          <a:custGeom>
            <a:avLst/>
            <a:gdLst/>
            <a:ahLst/>
            <a:cxnLst/>
            <a:rect l="l" t="t" r="r" b="b"/>
            <a:pathLst>
              <a:path w="5633720" h="398780">
                <a:moveTo>
                  <a:pt x="5633720" y="0"/>
                </a:moveTo>
                <a:lnTo>
                  <a:pt x="0" y="0"/>
                </a:lnTo>
                <a:lnTo>
                  <a:pt x="0" y="398779"/>
                </a:lnTo>
                <a:lnTo>
                  <a:pt x="5633720" y="398779"/>
                </a:lnTo>
                <a:lnTo>
                  <a:pt x="56337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1372869" y="1286510"/>
            <a:ext cx="5633720" cy="398780"/>
          </a:xfrm>
          <a:prstGeom prst="rect">
            <a:avLst/>
          </a:prstGeom>
          <a:ln w="38100">
            <a:solidFill>
              <a:srgbClr val="9F2B92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330"/>
              </a:spcBef>
            </a:pPr>
            <a:r>
              <a:rPr dirty="0" sz="2000" b="1">
                <a:solidFill>
                  <a:srgbClr val="501649"/>
                </a:solidFill>
                <a:latin typeface="Verdana"/>
                <a:cs typeface="Verdana"/>
              </a:rPr>
              <a:t>Gestión</a:t>
            </a:r>
            <a:r>
              <a:rPr dirty="0" sz="2000" spc="-65" b="1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501649"/>
                </a:solidFill>
                <a:latin typeface="Verdana"/>
                <a:cs typeface="Verdana"/>
              </a:rPr>
              <a:t>Integral</a:t>
            </a:r>
            <a:r>
              <a:rPr dirty="0" sz="2000" spc="-75" b="1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501649"/>
                </a:solidFill>
                <a:latin typeface="Verdana"/>
                <a:cs typeface="Verdana"/>
              </a:rPr>
              <a:t>del</a:t>
            </a:r>
            <a:r>
              <a:rPr dirty="0" sz="2000" spc="-70" b="1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501649"/>
                </a:solidFill>
                <a:latin typeface="Verdana"/>
                <a:cs typeface="Verdana"/>
              </a:rPr>
              <a:t>Riesgo</a:t>
            </a:r>
            <a:r>
              <a:rPr dirty="0" sz="2000" spc="-40" b="1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2000" spc="-10" b="1">
                <a:solidFill>
                  <a:srgbClr val="501649"/>
                </a:solidFill>
                <a:latin typeface="Verdana"/>
                <a:cs typeface="Verdana"/>
              </a:rPr>
              <a:t>Escolar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1344930" y="3486150"/>
            <a:ext cx="9454515" cy="1494155"/>
            <a:chOff x="1344930" y="3486150"/>
            <a:chExt cx="9454515" cy="1494155"/>
          </a:xfrm>
        </p:grpSpPr>
        <p:sp>
          <p:nvSpPr>
            <p:cNvPr id="18" name="object 18" descr=""/>
            <p:cNvSpPr/>
            <p:nvPr/>
          </p:nvSpPr>
          <p:spPr>
            <a:xfrm>
              <a:off x="1513840" y="3802379"/>
              <a:ext cx="9276080" cy="1168400"/>
            </a:xfrm>
            <a:custGeom>
              <a:avLst/>
              <a:gdLst/>
              <a:ahLst/>
              <a:cxnLst/>
              <a:rect l="l" t="t" r="r" b="b"/>
              <a:pathLst>
                <a:path w="9276080" h="1168400">
                  <a:moveTo>
                    <a:pt x="9276080" y="0"/>
                  </a:moveTo>
                  <a:lnTo>
                    <a:pt x="0" y="0"/>
                  </a:lnTo>
                  <a:lnTo>
                    <a:pt x="0" y="1168400"/>
                  </a:lnTo>
                  <a:lnTo>
                    <a:pt x="9276080" y="1168400"/>
                  </a:lnTo>
                  <a:lnTo>
                    <a:pt x="92760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513840" y="3802379"/>
              <a:ext cx="9276080" cy="1168400"/>
            </a:xfrm>
            <a:custGeom>
              <a:avLst/>
              <a:gdLst/>
              <a:ahLst/>
              <a:cxnLst/>
              <a:rect l="l" t="t" r="r" b="b"/>
              <a:pathLst>
                <a:path w="9276080" h="1168400">
                  <a:moveTo>
                    <a:pt x="0" y="1168400"/>
                  </a:moveTo>
                  <a:lnTo>
                    <a:pt x="9276080" y="1168400"/>
                  </a:lnTo>
                  <a:lnTo>
                    <a:pt x="9276080" y="0"/>
                  </a:lnTo>
                  <a:lnTo>
                    <a:pt x="0" y="0"/>
                  </a:lnTo>
                  <a:lnTo>
                    <a:pt x="0" y="1168400"/>
                  </a:lnTo>
                  <a:close/>
                </a:path>
              </a:pathLst>
            </a:custGeom>
            <a:ln w="19050">
              <a:solidFill>
                <a:srgbClr val="9F2B9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344930" y="3486150"/>
              <a:ext cx="5631180" cy="398780"/>
            </a:xfrm>
            <a:custGeom>
              <a:avLst/>
              <a:gdLst/>
              <a:ahLst/>
              <a:cxnLst/>
              <a:rect l="l" t="t" r="r" b="b"/>
              <a:pathLst>
                <a:path w="5631180" h="398779">
                  <a:moveTo>
                    <a:pt x="5631180" y="0"/>
                  </a:moveTo>
                  <a:lnTo>
                    <a:pt x="0" y="0"/>
                  </a:lnTo>
                  <a:lnTo>
                    <a:pt x="0" y="398780"/>
                  </a:lnTo>
                  <a:lnTo>
                    <a:pt x="5631180" y="398780"/>
                  </a:lnTo>
                  <a:lnTo>
                    <a:pt x="5631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1344930" y="3486150"/>
            <a:ext cx="5631180" cy="398780"/>
          </a:xfrm>
          <a:prstGeom prst="rect">
            <a:avLst/>
          </a:prstGeom>
          <a:ln w="38100">
            <a:solidFill>
              <a:srgbClr val="9F2B92"/>
            </a:solidFill>
          </a:ln>
        </p:spPr>
        <p:txBody>
          <a:bodyPr wrap="square" lIns="0" tIns="42545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335"/>
              </a:spcBef>
            </a:pPr>
            <a:r>
              <a:rPr dirty="0" sz="2000" b="1">
                <a:solidFill>
                  <a:srgbClr val="501649"/>
                </a:solidFill>
                <a:latin typeface="Verdana"/>
                <a:cs typeface="Verdana"/>
              </a:rPr>
              <a:t>Fenómenos</a:t>
            </a:r>
            <a:r>
              <a:rPr dirty="0" sz="2000" spc="-50" b="1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2000" spc="-10" b="1">
                <a:solidFill>
                  <a:srgbClr val="501649"/>
                </a:solidFill>
                <a:latin typeface="Verdana"/>
                <a:cs typeface="Verdana"/>
              </a:rPr>
              <a:t>amenazantes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1391919" y="5156200"/>
            <a:ext cx="5529580" cy="439420"/>
            <a:chOff x="1391919" y="5156200"/>
            <a:chExt cx="5529580" cy="439420"/>
          </a:xfrm>
        </p:grpSpPr>
        <p:sp>
          <p:nvSpPr>
            <p:cNvPr id="23" name="object 23" descr=""/>
            <p:cNvSpPr/>
            <p:nvPr/>
          </p:nvSpPr>
          <p:spPr>
            <a:xfrm>
              <a:off x="1410969" y="5175250"/>
              <a:ext cx="5491480" cy="401320"/>
            </a:xfrm>
            <a:custGeom>
              <a:avLst/>
              <a:gdLst/>
              <a:ahLst/>
              <a:cxnLst/>
              <a:rect l="l" t="t" r="r" b="b"/>
              <a:pathLst>
                <a:path w="5491480" h="401320">
                  <a:moveTo>
                    <a:pt x="5491480" y="0"/>
                  </a:moveTo>
                  <a:lnTo>
                    <a:pt x="0" y="0"/>
                  </a:lnTo>
                  <a:lnTo>
                    <a:pt x="0" y="401319"/>
                  </a:lnTo>
                  <a:lnTo>
                    <a:pt x="5491480" y="401319"/>
                  </a:lnTo>
                  <a:lnTo>
                    <a:pt x="54914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410969" y="5175250"/>
              <a:ext cx="5491480" cy="401320"/>
            </a:xfrm>
            <a:custGeom>
              <a:avLst/>
              <a:gdLst/>
              <a:ahLst/>
              <a:cxnLst/>
              <a:rect l="l" t="t" r="r" b="b"/>
              <a:pathLst>
                <a:path w="5491480" h="401320">
                  <a:moveTo>
                    <a:pt x="0" y="401319"/>
                  </a:moveTo>
                  <a:lnTo>
                    <a:pt x="5491480" y="401319"/>
                  </a:lnTo>
                  <a:lnTo>
                    <a:pt x="5491480" y="0"/>
                  </a:lnTo>
                  <a:lnTo>
                    <a:pt x="0" y="0"/>
                  </a:lnTo>
                  <a:lnTo>
                    <a:pt x="0" y="401319"/>
                  </a:lnTo>
                  <a:close/>
                </a:path>
              </a:pathLst>
            </a:custGeom>
            <a:ln w="38100">
              <a:solidFill>
                <a:srgbClr val="9F2B9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1430019" y="4047870"/>
            <a:ext cx="9283700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459105" indent="-284480">
              <a:lnSpc>
                <a:spcPct val="100000"/>
              </a:lnSpc>
              <a:spcBef>
                <a:spcPts val="100"/>
              </a:spcBef>
              <a:buChar char="-"/>
              <a:tabLst>
                <a:tab pos="459105" algn="l"/>
              </a:tabLst>
            </a:pP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Ley</a:t>
            </a:r>
            <a:r>
              <a:rPr dirty="0" sz="1400" spc="-4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1523</a:t>
            </a:r>
            <a:r>
              <a:rPr dirty="0" sz="1400" spc="-7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</a:t>
            </a:r>
            <a:r>
              <a:rPr dirty="0" sz="1400" spc="-3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2012</a:t>
            </a:r>
            <a:r>
              <a:rPr dirty="0" sz="1400" spc="-6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-</a:t>
            </a:r>
            <a:r>
              <a:rPr dirty="0" sz="1400" spc="-3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origen</a:t>
            </a:r>
            <a:r>
              <a:rPr dirty="0" sz="1400" spc="-1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natural,</a:t>
            </a:r>
            <a:r>
              <a:rPr dirty="0" sz="1400" spc="-3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socio</a:t>
            </a:r>
            <a:r>
              <a:rPr dirty="0" sz="1400" spc="-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natural</a:t>
            </a:r>
            <a:r>
              <a:rPr dirty="0" sz="1400" spc="-3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y</a:t>
            </a:r>
            <a:r>
              <a:rPr dirty="0" sz="1400" spc="-3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antrópico</a:t>
            </a:r>
            <a:r>
              <a:rPr dirty="0" sz="1400" spc="-1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no</a:t>
            </a:r>
            <a:r>
              <a:rPr dirty="0" sz="1400" spc="-2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084F6A"/>
                </a:solidFill>
                <a:latin typeface="Verdana"/>
                <a:cs typeface="Verdana"/>
              </a:rPr>
              <a:t>intencionado.</a:t>
            </a:r>
            <a:endParaRPr sz="1400">
              <a:latin typeface="Verdana"/>
              <a:cs typeface="Verdana"/>
            </a:endParaRPr>
          </a:p>
          <a:p>
            <a:pPr algn="just" marL="458470" marR="5080" indent="-284480">
              <a:lnSpc>
                <a:spcPct val="100000"/>
              </a:lnSpc>
              <a:buChar char="-"/>
              <a:tabLst>
                <a:tab pos="461009" algn="l"/>
              </a:tabLst>
            </a:pP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Resolución</a:t>
            </a:r>
            <a:r>
              <a:rPr dirty="0" sz="1400" spc="2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1612</a:t>
            </a:r>
            <a:r>
              <a:rPr dirty="0" sz="1400" spc="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</a:t>
            </a:r>
            <a:r>
              <a:rPr dirty="0" sz="1400" spc="-1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2005</a:t>
            </a:r>
            <a:r>
              <a:rPr dirty="0" sz="1400" spc="1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del</a:t>
            </a:r>
            <a:r>
              <a:rPr dirty="0" sz="1400" spc="2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Consejo</a:t>
            </a:r>
            <a:r>
              <a:rPr dirty="0" sz="1400" spc="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</a:t>
            </a:r>
            <a:r>
              <a:rPr dirty="0" sz="1400" spc="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Seguridad</a:t>
            </a:r>
            <a:r>
              <a:rPr dirty="0" sz="1400" spc="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</a:t>
            </a:r>
            <a:r>
              <a:rPr dirty="0" sz="1400" spc="1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las</a:t>
            </a:r>
            <a:r>
              <a:rPr dirty="0" sz="1400" spc="1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Naciones</a:t>
            </a:r>
            <a:r>
              <a:rPr dirty="0" sz="1400" spc="1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Unidas</a:t>
            </a:r>
            <a:r>
              <a:rPr dirty="0" sz="1400" spc="1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-</a:t>
            </a:r>
            <a:r>
              <a:rPr dirty="0" sz="1400" spc="2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084F6A"/>
                </a:solidFill>
                <a:latin typeface="Verdana"/>
                <a:cs typeface="Verdana"/>
              </a:rPr>
              <a:t>Reclutamiento,</a:t>
            </a:r>
            <a:r>
              <a:rPr dirty="0" sz="1400" spc="2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 spc="-20">
                <a:solidFill>
                  <a:srgbClr val="084F6A"/>
                </a:solidFill>
                <a:latin typeface="Verdana"/>
                <a:cs typeface="Verdana"/>
              </a:rPr>
              <a:t>Uso, </a:t>
            </a:r>
            <a:r>
              <a:rPr dirty="0" sz="1400" spc="-20">
                <a:solidFill>
                  <a:srgbClr val="084F6A"/>
                </a:solidFill>
                <a:latin typeface="Verdana"/>
                <a:cs typeface="Verdana"/>
              </a:rPr>
              <a:t>	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Utilización</a:t>
            </a:r>
            <a:r>
              <a:rPr dirty="0" sz="1400" spc="28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</a:t>
            </a:r>
            <a:r>
              <a:rPr dirty="0" sz="1400" spc="30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Niños,</a:t>
            </a:r>
            <a:r>
              <a:rPr dirty="0" sz="1400" spc="29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niñas</a:t>
            </a:r>
            <a:r>
              <a:rPr dirty="0" sz="1400" spc="31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y</a:t>
            </a:r>
            <a:r>
              <a:rPr dirty="0" sz="1400" spc="29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adolescentes,</a:t>
            </a:r>
            <a:r>
              <a:rPr dirty="0" sz="1400" spc="29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la</a:t>
            </a:r>
            <a:r>
              <a:rPr dirty="0" sz="1400" spc="29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violencia</a:t>
            </a:r>
            <a:r>
              <a:rPr dirty="0" sz="1400" spc="30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sexual,</a:t>
            </a:r>
            <a:r>
              <a:rPr dirty="0" sz="1400" spc="28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los</a:t>
            </a:r>
            <a:r>
              <a:rPr dirty="0" sz="1400" spc="29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ataques</a:t>
            </a:r>
            <a:r>
              <a:rPr dirty="0" sz="1400" spc="29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contra</a:t>
            </a:r>
            <a:r>
              <a:rPr dirty="0" sz="1400" spc="29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escuelas</a:t>
            </a:r>
            <a:r>
              <a:rPr dirty="0" sz="1400" spc="28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 spc="-50">
                <a:solidFill>
                  <a:srgbClr val="084F6A"/>
                </a:solidFill>
                <a:latin typeface="Verdana"/>
                <a:cs typeface="Verdana"/>
              </a:rPr>
              <a:t>y </a:t>
            </a:r>
            <a:r>
              <a:rPr dirty="0" sz="1400" spc="-50">
                <a:solidFill>
                  <a:srgbClr val="084F6A"/>
                </a:solidFill>
                <a:latin typeface="Verdana"/>
                <a:cs typeface="Verdana"/>
              </a:rPr>
              <a:t>	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hospitales</a:t>
            </a:r>
            <a:r>
              <a:rPr dirty="0" sz="1400" spc="-2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incluido</a:t>
            </a:r>
            <a:r>
              <a:rPr dirty="0" sz="1400" spc="-3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el</a:t>
            </a:r>
            <a:r>
              <a:rPr dirty="0" sz="1400" spc="-2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uso</a:t>
            </a:r>
            <a:r>
              <a:rPr dirty="0" sz="1400" spc="-40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de</a:t>
            </a:r>
            <a:r>
              <a:rPr dirty="0" sz="1400" spc="-3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MAP</a:t>
            </a:r>
            <a:r>
              <a:rPr dirty="0" sz="1400" spc="-2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084F6A"/>
                </a:solidFill>
                <a:latin typeface="Verdana"/>
                <a:cs typeface="Verdana"/>
              </a:rPr>
              <a:t>y</a:t>
            </a:r>
            <a:r>
              <a:rPr dirty="0" sz="1400" spc="-35">
                <a:solidFill>
                  <a:srgbClr val="084F6A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084F6A"/>
                </a:solidFill>
                <a:latin typeface="Verdana"/>
                <a:cs typeface="Verdana"/>
              </a:rPr>
              <a:t>MUSE.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endParaRPr sz="1400">
              <a:latin typeface="Verdana"/>
              <a:cs typeface="Verdana"/>
            </a:endParaRPr>
          </a:p>
          <a:p>
            <a:pPr algn="just" marL="71120">
              <a:lnSpc>
                <a:spcPct val="100000"/>
              </a:lnSpc>
            </a:pPr>
            <a:r>
              <a:rPr dirty="0" sz="2000" b="1">
                <a:solidFill>
                  <a:srgbClr val="501649"/>
                </a:solidFill>
                <a:latin typeface="Verdana"/>
                <a:cs typeface="Verdana"/>
              </a:rPr>
              <a:t>Procesos</a:t>
            </a:r>
            <a:r>
              <a:rPr dirty="0" sz="2000" spc="-45" b="1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501649"/>
                </a:solidFill>
                <a:latin typeface="Verdana"/>
                <a:cs typeface="Verdana"/>
              </a:rPr>
              <a:t>para</a:t>
            </a:r>
            <a:r>
              <a:rPr dirty="0" sz="2000" spc="-55" b="1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501649"/>
                </a:solidFill>
                <a:latin typeface="Verdana"/>
                <a:cs typeface="Verdana"/>
              </a:rPr>
              <a:t>la</a:t>
            </a:r>
            <a:r>
              <a:rPr dirty="0" sz="2000" spc="-40" b="1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501649"/>
                </a:solidFill>
                <a:latin typeface="Verdana"/>
                <a:cs typeface="Verdana"/>
              </a:rPr>
              <a:t>gestión</a:t>
            </a:r>
            <a:r>
              <a:rPr dirty="0" sz="2000" spc="-45" b="1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501649"/>
                </a:solidFill>
                <a:latin typeface="Verdana"/>
                <a:cs typeface="Verdana"/>
              </a:rPr>
              <a:t>del</a:t>
            </a:r>
            <a:r>
              <a:rPr dirty="0" sz="2000" spc="-50" b="1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2000" spc="-10" b="1">
                <a:solidFill>
                  <a:srgbClr val="501649"/>
                </a:solidFill>
                <a:latin typeface="Verdana"/>
                <a:cs typeface="Verdana"/>
              </a:rPr>
              <a:t>Riesgo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28303" cy="6857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20331" y="2984436"/>
            <a:ext cx="3902075" cy="951230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12700" marR="5080" indent="390525">
              <a:lnSpc>
                <a:spcPts val="3440"/>
              </a:lnSpc>
              <a:spcBef>
                <a:spcPts val="550"/>
              </a:spcBef>
            </a:pPr>
            <a:r>
              <a:rPr dirty="0" sz="3200" b="1" i="1">
                <a:solidFill>
                  <a:srgbClr val="890AB1"/>
                </a:solidFill>
                <a:latin typeface="Verdana"/>
                <a:cs typeface="Verdana"/>
              </a:rPr>
              <a:t>Escuela</a:t>
            </a:r>
            <a:r>
              <a:rPr dirty="0" sz="3200" spc="-65" b="1" i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3200" spc="-20" b="1" i="1">
                <a:solidFill>
                  <a:srgbClr val="890AB1"/>
                </a:solidFill>
                <a:latin typeface="Verdana"/>
                <a:cs typeface="Verdana"/>
              </a:rPr>
              <a:t>como </a:t>
            </a:r>
            <a:r>
              <a:rPr dirty="0" sz="3200" b="1" i="1">
                <a:solidFill>
                  <a:srgbClr val="890AB1"/>
                </a:solidFill>
                <a:latin typeface="Verdana"/>
                <a:cs typeface="Verdana"/>
              </a:rPr>
              <a:t>territorio</a:t>
            </a:r>
            <a:r>
              <a:rPr dirty="0" sz="3200" spc="-60" b="1" i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3200" b="1" i="1">
                <a:solidFill>
                  <a:srgbClr val="890AB1"/>
                </a:solidFill>
                <a:latin typeface="Verdana"/>
                <a:cs typeface="Verdana"/>
              </a:rPr>
              <a:t>de</a:t>
            </a:r>
            <a:r>
              <a:rPr dirty="0" sz="3200" spc="-45" b="1" i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3200" spc="-20" b="1" i="1">
                <a:solidFill>
                  <a:srgbClr val="890AB1"/>
                </a:solidFill>
                <a:latin typeface="Verdana"/>
                <a:cs typeface="Verdana"/>
              </a:rPr>
              <a:t>vida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199883" y="4321429"/>
            <a:ext cx="3941445" cy="87947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algn="ctr" marL="12700" marR="5080">
              <a:lnSpc>
                <a:spcPts val="2160"/>
              </a:lnSpc>
              <a:spcBef>
                <a:spcPts val="370"/>
              </a:spcBef>
            </a:pP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Política</a:t>
            </a:r>
            <a:r>
              <a:rPr dirty="0" sz="2000" spc="-50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de</a:t>
            </a:r>
            <a:r>
              <a:rPr dirty="0" sz="2000" spc="-65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Gestión</a:t>
            </a:r>
            <a:r>
              <a:rPr dirty="0" sz="2000" spc="-30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spc="-10" b="1">
                <a:solidFill>
                  <a:srgbClr val="890AB1"/>
                </a:solidFill>
                <a:latin typeface="Verdana"/>
                <a:cs typeface="Verdana"/>
              </a:rPr>
              <a:t>Integral </a:t>
            </a: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del</a:t>
            </a:r>
            <a:r>
              <a:rPr dirty="0" sz="2000" spc="-75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Riesgo</a:t>
            </a:r>
            <a:r>
              <a:rPr dirty="0" sz="2000" spc="-55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Escolar</a:t>
            </a:r>
            <a:r>
              <a:rPr dirty="0" sz="2000" spc="-55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spc="-50" b="1">
                <a:solidFill>
                  <a:srgbClr val="890AB1"/>
                </a:solidFill>
                <a:latin typeface="Verdana"/>
                <a:cs typeface="Verdana"/>
              </a:rPr>
              <a:t>y </a:t>
            </a: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Educación</a:t>
            </a:r>
            <a:r>
              <a:rPr dirty="0" sz="2000" spc="-30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890AB1"/>
                </a:solidFill>
                <a:latin typeface="Verdana"/>
                <a:cs typeface="Verdana"/>
              </a:rPr>
              <a:t>en</a:t>
            </a:r>
            <a:r>
              <a:rPr dirty="0" sz="2000" spc="-35" b="1">
                <a:solidFill>
                  <a:srgbClr val="890AB1"/>
                </a:solidFill>
                <a:latin typeface="Verdana"/>
                <a:cs typeface="Verdana"/>
              </a:rPr>
              <a:t> </a:t>
            </a:r>
            <a:r>
              <a:rPr dirty="0" sz="2000" spc="-10" b="1">
                <a:solidFill>
                  <a:srgbClr val="890AB1"/>
                </a:solidFill>
                <a:latin typeface="Verdana"/>
                <a:cs typeface="Verdana"/>
              </a:rPr>
              <a:t>Emergencias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459719" y="4731067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 h="0">
                <a:moveTo>
                  <a:pt x="0" y="0"/>
                </a:moveTo>
                <a:lnTo>
                  <a:pt x="28194" y="0"/>
                </a:lnTo>
              </a:path>
            </a:pathLst>
          </a:custGeom>
          <a:ln w="13335">
            <a:solidFill>
              <a:srgbClr val="FF3366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9390380" y="1686560"/>
          <a:ext cx="2194560" cy="3035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4735"/>
                <a:gridCol w="1019810"/>
              </a:tblGrid>
              <a:tr h="644525">
                <a:tc gridSpan="2">
                  <a:txBody>
                    <a:bodyPr/>
                    <a:lstStyle/>
                    <a:p>
                      <a:pPr algn="ctr" marR="5016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8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Establecimientos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 marR="476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8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educativos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0480">
                    <a:solidFill>
                      <a:srgbClr val="FB28B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997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28575">
                      <a:solidFill>
                        <a:srgbClr val="FF33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FF3366"/>
                      </a:solidFill>
                      <a:prstDash val="solid"/>
                    </a:lnL>
                  </a:tcPr>
                </a:tc>
              </a:tr>
              <a:tr h="739140">
                <a:tc gridSpan="2">
                  <a:txBody>
                    <a:bodyPr/>
                    <a:lstStyle/>
                    <a:p>
                      <a:pPr algn="ctr" marL="187325" marR="1485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Comité</a:t>
                      </a:r>
                      <a:r>
                        <a:rPr dirty="0" sz="1400" spc="29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institucional</a:t>
                      </a:r>
                      <a:r>
                        <a:rPr dirty="0" sz="1400" spc="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Gestión</a:t>
                      </a:r>
                      <a:r>
                        <a:rPr dirty="0" sz="1400" spc="-6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Integral</a:t>
                      </a:r>
                      <a:r>
                        <a:rPr dirty="0" sz="1400" spc="-6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del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Riesgo</a:t>
                      </a:r>
                      <a:r>
                        <a:rPr dirty="0" sz="1400" spc="-3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Escolar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solidFill>
                      <a:srgbClr val="FB28B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292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28575">
                      <a:solidFill>
                        <a:srgbClr val="FF33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FF3366"/>
                      </a:solidFill>
                      <a:prstDash val="solid"/>
                    </a:lnL>
                  </a:tcPr>
                </a:tc>
              </a:tr>
              <a:tr h="522605">
                <a:tc gridSpan="2">
                  <a:txBody>
                    <a:bodyPr/>
                    <a:lstStyle/>
                    <a:p>
                      <a:pPr marL="695325" marR="92075" indent="-56642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Plan</a:t>
                      </a:r>
                      <a:r>
                        <a:rPr dirty="0" sz="1400" spc="-3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Escolares</a:t>
                      </a:r>
                      <a:r>
                        <a:rPr dirty="0" sz="1400" spc="-4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4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gestión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sz="1400" spc="-3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riesgo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solidFill>
                      <a:srgbClr val="FB28B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6393179" y="1694179"/>
          <a:ext cx="2524760" cy="43548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6185"/>
                <a:gridCol w="1221740"/>
              </a:tblGrid>
              <a:tr h="647700">
                <a:tc gridSpan="2">
                  <a:txBody>
                    <a:bodyPr/>
                    <a:lstStyle/>
                    <a:p>
                      <a:pPr marL="709295" marR="358140" indent="-34099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Entidad</a:t>
                      </a:r>
                      <a:r>
                        <a:rPr dirty="0" sz="1800" spc="-6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Territorial </a:t>
                      </a:r>
                      <a:r>
                        <a:rPr dirty="0" sz="18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Certificada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solidFill>
                      <a:srgbClr val="03AEA2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308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57150">
                      <a:solidFill>
                        <a:srgbClr val="95DCF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95DCF8"/>
                      </a:solidFill>
                      <a:prstDash val="solid"/>
                    </a:lnL>
                  </a:tcPr>
                </a:tc>
              </a:tr>
              <a:tr h="739140">
                <a:tc gridSpan="2">
                  <a:txBody>
                    <a:bodyPr/>
                    <a:lstStyle/>
                    <a:p>
                      <a:pPr marL="257175" marR="159385" indent="-8636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Comité</a:t>
                      </a:r>
                      <a:r>
                        <a:rPr dirty="0" sz="1400" spc="-1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Territorial</a:t>
                      </a:r>
                      <a:r>
                        <a:rPr dirty="0" sz="1400" spc="-5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5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Gestión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Integral</a:t>
                      </a:r>
                      <a:r>
                        <a:rPr dirty="0" sz="1400" spc="-4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sz="1400" spc="-3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Riesgo</a:t>
                      </a:r>
                      <a:r>
                        <a:rPr dirty="0" sz="1400" spc="-3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Escolar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solidFill>
                      <a:srgbClr val="03AEA2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58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57150">
                      <a:solidFill>
                        <a:srgbClr val="95DCF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95DCF8"/>
                      </a:solidFill>
                      <a:prstDash val="solid"/>
                    </a:lnL>
                  </a:tcPr>
                </a:tc>
              </a:tr>
              <a:tr h="523240">
                <a:tc gridSpan="2">
                  <a:txBody>
                    <a:bodyPr/>
                    <a:lstStyle/>
                    <a:p>
                      <a:pPr marL="257175" marR="247015" indent="101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Plan</a:t>
                      </a:r>
                      <a:r>
                        <a:rPr dirty="0" sz="1400" spc="-2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Territorial</a:t>
                      </a:r>
                      <a:r>
                        <a:rPr dirty="0" sz="1400" spc="-4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3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Gestión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Integral</a:t>
                      </a:r>
                      <a:r>
                        <a:rPr dirty="0" sz="1400" spc="-4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sz="1400" spc="-3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Riesgo</a:t>
                      </a:r>
                      <a:r>
                        <a:rPr dirty="0" sz="1400" spc="-3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Escolar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8100">
                    <a:solidFill>
                      <a:srgbClr val="03AEA2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8324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57150">
                      <a:solidFill>
                        <a:srgbClr val="95DCF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95DCF8"/>
                      </a:solidFill>
                      <a:prstDash val="solid"/>
                    </a:lnL>
                  </a:tcPr>
                </a:tc>
              </a:tr>
              <a:tr h="523240">
                <a:tc gridSpan="2">
                  <a:txBody>
                    <a:bodyPr/>
                    <a:lstStyle/>
                    <a:p>
                      <a:pPr marL="257175" marR="198755" indent="-482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Mesa</a:t>
                      </a:r>
                      <a:r>
                        <a:rPr dirty="0" sz="1400" spc="254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Territorial</a:t>
                      </a:r>
                      <a:r>
                        <a:rPr dirty="0" sz="1400" spc="-4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3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Gestión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Integral</a:t>
                      </a:r>
                      <a:r>
                        <a:rPr dirty="0" sz="1400" spc="-4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sz="1400" spc="-3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Riesgo</a:t>
                      </a:r>
                      <a:r>
                        <a:rPr dirty="0" sz="1400" spc="-3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Escolar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8100">
                    <a:solidFill>
                      <a:srgbClr val="03AEA2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3264217" y="1722437"/>
          <a:ext cx="2557145" cy="4435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9360"/>
                <a:gridCol w="1218565"/>
              </a:tblGrid>
              <a:tr h="645160">
                <a:tc gridSpan="2">
                  <a:txBody>
                    <a:bodyPr/>
                    <a:lstStyle/>
                    <a:p>
                      <a:pPr marL="799465" marR="95250" indent="-70866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dirty="0" sz="18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Ministerio </a:t>
                      </a:r>
                      <a:r>
                        <a:rPr dirty="0" sz="18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800" spc="-1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Educación Nacional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9845">
                    <a:lnL w="9525">
                      <a:solidFill>
                        <a:srgbClr val="155F82"/>
                      </a:solidFill>
                      <a:prstDash val="solid"/>
                    </a:lnL>
                    <a:lnR w="9525">
                      <a:solidFill>
                        <a:srgbClr val="155F82"/>
                      </a:solidFill>
                      <a:prstDash val="solid"/>
                    </a:lnR>
                    <a:lnT w="9525">
                      <a:solidFill>
                        <a:srgbClr val="155F82"/>
                      </a:solidFill>
                      <a:prstDash val="solid"/>
                    </a:lnT>
                    <a:lnB w="9525">
                      <a:solidFill>
                        <a:srgbClr val="155F82"/>
                      </a:solidFill>
                      <a:prstDash val="solid"/>
                    </a:lnB>
                    <a:solidFill>
                      <a:srgbClr val="890AB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68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57150">
                      <a:solidFill>
                        <a:srgbClr val="9F2B92"/>
                      </a:solidFill>
                      <a:prstDash val="solid"/>
                    </a:lnR>
                    <a:lnT w="9525">
                      <a:solidFill>
                        <a:srgbClr val="155F82"/>
                      </a:solidFill>
                      <a:prstDash val="solid"/>
                    </a:lnT>
                    <a:lnB w="9525">
                      <a:solidFill>
                        <a:srgbClr val="155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9F2B92"/>
                      </a:solidFill>
                      <a:prstDash val="solid"/>
                    </a:lnL>
                    <a:lnT w="9525">
                      <a:solidFill>
                        <a:srgbClr val="155F82"/>
                      </a:solidFill>
                      <a:prstDash val="solid"/>
                    </a:lnT>
                    <a:lnB w="9525">
                      <a:solidFill>
                        <a:srgbClr val="155F82"/>
                      </a:solidFill>
                      <a:prstDash val="solid"/>
                    </a:lnB>
                  </a:tcPr>
                </a:tc>
              </a:tr>
              <a:tr h="584200">
                <a:tc gridSpan="2">
                  <a:txBody>
                    <a:bodyPr/>
                    <a:lstStyle/>
                    <a:p>
                      <a:pPr marL="39306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dirty="0" sz="14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ortalecimiento</a:t>
                      </a:r>
                      <a:r>
                        <a:rPr dirty="0" sz="1400" spc="3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5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las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37782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capacidades</a:t>
                      </a:r>
                      <a:r>
                        <a:rPr dirty="0" sz="1400" spc="-4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4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1400" spc="-2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ETC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9525">
                      <a:solidFill>
                        <a:srgbClr val="155F82"/>
                      </a:solidFill>
                      <a:prstDash val="solid"/>
                    </a:lnL>
                    <a:lnR w="9525">
                      <a:solidFill>
                        <a:srgbClr val="155F82"/>
                      </a:solidFill>
                      <a:prstDash val="solid"/>
                    </a:lnR>
                    <a:lnT w="9525">
                      <a:solidFill>
                        <a:srgbClr val="155F82"/>
                      </a:solidFill>
                      <a:prstDash val="solid"/>
                    </a:lnT>
                    <a:lnB w="9525">
                      <a:solidFill>
                        <a:srgbClr val="155F82"/>
                      </a:solidFill>
                      <a:prstDash val="solid"/>
                    </a:lnB>
                    <a:solidFill>
                      <a:srgbClr val="890AB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591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57150">
                      <a:solidFill>
                        <a:srgbClr val="9F2B92"/>
                      </a:solidFill>
                      <a:prstDash val="solid"/>
                    </a:lnR>
                    <a:lnT w="9525">
                      <a:solidFill>
                        <a:srgbClr val="155F82"/>
                      </a:solidFill>
                      <a:prstDash val="solid"/>
                    </a:lnT>
                    <a:lnB w="9525">
                      <a:solidFill>
                        <a:srgbClr val="155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9F2B92"/>
                      </a:solidFill>
                      <a:prstDash val="solid"/>
                    </a:lnL>
                    <a:lnT w="9525">
                      <a:solidFill>
                        <a:srgbClr val="155F82"/>
                      </a:solidFill>
                      <a:prstDash val="solid"/>
                    </a:lnT>
                    <a:lnB w="9525">
                      <a:solidFill>
                        <a:srgbClr val="155F82"/>
                      </a:solidFill>
                      <a:prstDash val="solid"/>
                    </a:lnB>
                  </a:tcPr>
                </a:tc>
              </a:tr>
              <a:tr h="954405">
                <a:tc gridSpan="2">
                  <a:txBody>
                    <a:bodyPr/>
                    <a:lstStyle/>
                    <a:p>
                      <a:pPr algn="ctr" marL="159385" marR="16446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Lineamientos</a:t>
                      </a:r>
                      <a:r>
                        <a:rPr dirty="0" sz="1400" spc="-3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400" spc="-5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instrumentos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400" spc="-5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400" spc="-4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Gestión</a:t>
                      </a:r>
                      <a:r>
                        <a:rPr dirty="0" sz="1400" spc="-5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Integral</a:t>
                      </a:r>
                      <a:r>
                        <a:rPr dirty="0" sz="1400" spc="-2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del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Riesgo</a:t>
                      </a:r>
                      <a:r>
                        <a:rPr dirty="0" sz="1400" spc="-3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Escolar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9525">
                      <a:solidFill>
                        <a:srgbClr val="155F82"/>
                      </a:solidFill>
                      <a:prstDash val="solid"/>
                    </a:lnL>
                    <a:lnR w="9525">
                      <a:solidFill>
                        <a:srgbClr val="155F82"/>
                      </a:solidFill>
                      <a:prstDash val="solid"/>
                    </a:lnR>
                    <a:lnT w="9525">
                      <a:solidFill>
                        <a:srgbClr val="155F82"/>
                      </a:solidFill>
                      <a:prstDash val="solid"/>
                    </a:lnT>
                    <a:lnB w="9525">
                      <a:solidFill>
                        <a:srgbClr val="155F82"/>
                      </a:solidFill>
                      <a:prstDash val="solid"/>
                    </a:lnB>
                    <a:solidFill>
                      <a:srgbClr val="890AB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845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57150">
                      <a:solidFill>
                        <a:srgbClr val="9F2B92"/>
                      </a:solidFill>
                      <a:prstDash val="solid"/>
                    </a:lnR>
                    <a:lnT w="9525">
                      <a:solidFill>
                        <a:srgbClr val="155F82"/>
                      </a:solidFill>
                      <a:prstDash val="solid"/>
                    </a:lnT>
                    <a:lnB w="9525">
                      <a:solidFill>
                        <a:srgbClr val="155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9F2B92"/>
                      </a:solidFill>
                      <a:prstDash val="solid"/>
                    </a:lnL>
                    <a:lnT w="9525">
                      <a:solidFill>
                        <a:srgbClr val="155F82"/>
                      </a:solidFill>
                      <a:prstDash val="solid"/>
                    </a:lnT>
                    <a:lnB w="9525">
                      <a:solidFill>
                        <a:srgbClr val="155F82"/>
                      </a:solidFill>
                      <a:prstDash val="solid"/>
                    </a:lnB>
                  </a:tcPr>
                </a:tc>
              </a:tr>
              <a:tr h="739140">
                <a:tc gridSpan="2">
                  <a:txBody>
                    <a:bodyPr/>
                    <a:lstStyle/>
                    <a:p>
                      <a:pPr marL="125730" marR="78740" indent="787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Instancias</a:t>
                      </a:r>
                      <a:r>
                        <a:rPr dirty="0" sz="1400" spc="-3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25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coordinación</a:t>
                      </a:r>
                      <a:r>
                        <a:rPr dirty="0" sz="1400" spc="-3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5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y </a:t>
                      </a:r>
                      <a:r>
                        <a:rPr dirty="0" sz="14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articulación</a:t>
                      </a:r>
                      <a:r>
                        <a:rPr dirty="0" sz="1400" spc="3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 b="1" i="1">
                          <a:solidFill>
                            <a:srgbClr val="F1F1F1"/>
                          </a:solidFill>
                          <a:latin typeface="Calibri"/>
                          <a:cs typeface="Calibri"/>
                        </a:rPr>
                        <a:t>insterinstitucional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8100">
                    <a:lnL w="9525">
                      <a:solidFill>
                        <a:srgbClr val="155F82"/>
                      </a:solidFill>
                      <a:prstDash val="solid"/>
                    </a:lnL>
                    <a:lnR w="9525">
                      <a:solidFill>
                        <a:srgbClr val="155F82"/>
                      </a:solidFill>
                      <a:prstDash val="solid"/>
                    </a:lnR>
                    <a:lnT w="9525">
                      <a:solidFill>
                        <a:srgbClr val="155F82"/>
                      </a:solidFill>
                      <a:prstDash val="solid"/>
                    </a:lnT>
                    <a:lnB w="9525">
                      <a:solidFill>
                        <a:srgbClr val="155F82"/>
                      </a:solidFill>
                      <a:prstDash val="solid"/>
                    </a:lnB>
                    <a:solidFill>
                      <a:srgbClr val="890AB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pSp>
        <p:nvGrpSpPr>
          <p:cNvPr id="6" name="object 6" descr=""/>
          <p:cNvGrpSpPr/>
          <p:nvPr/>
        </p:nvGrpSpPr>
        <p:grpSpPr>
          <a:xfrm>
            <a:off x="10778994" y="274321"/>
            <a:ext cx="1080135" cy="835660"/>
            <a:chOff x="10778994" y="274321"/>
            <a:chExt cx="1080135" cy="83566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12376" y="927489"/>
              <a:ext cx="153981" cy="10719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78994" y="274321"/>
              <a:ext cx="1079617" cy="835186"/>
            </a:xfrm>
            <a:prstGeom prst="rect">
              <a:avLst/>
            </a:prstGeom>
          </p:spPr>
        </p:pic>
      </p:grpSp>
      <p:grpSp>
        <p:nvGrpSpPr>
          <p:cNvPr id="9" name="object 9" descr=""/>
          <p:cNvGrpSpPr/>
          <p:nvPr/>
        </p:nvGrpSpPr>
        <p:grpSpPr>
          <a:xfrm>
            <a:off x="9616439" y="411923"/>
            <a:ext cx="934085" cy="509905"/>
            <a:chOff x="9616439" y="411923"/>
            <a:chExt cx="934085" cy="509905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16439" y="774969"/>
              <a:ext cx="216704" cy="14650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59100" y="819236"/>
              <a:ext cx="92821" cy="102241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73159" y="817279"/>
              <a:ext cx="188777" cy="104199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10182796" y="772629"/>
              <a:ext cx="129539" cy="149225"/>
            </a:xfrm>
            <a:custGeom>
              <a:avLst/>
              <a:gdLst/>
              <a:ahLst/>
              <a:cxnLst/>
              <a:rect l="l" t="t" r="r" b="b"/>
              <a:pathLst>
                <a:path w="129540" h="149225">
                  <a:moveTo>
                    <a:pt x="86499" y="56019"/>
                  </a:moveTo>
                  <a:lnTo>
                    <a:pt x="58191" y="44653"/>
                  </a:lnTo>
                  <a:lnTo>
                    <a:pt x="51904" y="44653"/>
                  </a:lnTo>
                  <a:lnTo>
                    <a:pt x="13995" y="58216"/>
                  </a:lnTo>
                  <a:lnTo>
                    <a:pt x="0" y="95973"/>
                  </a:lnTo>
                  <a:lnTo>
                    <a:pt x="368" y="103670"/>
                  </a:lnTo>
                  <a:lnTo>
                    <a:pt x="18834" y="138607"/>
                  </a:lnTo>
                  <a:lnTo>
                    <a:pt x="51904" y="148856"/>
                  </a:lnTo>
                  <a:lnTo>
                    <a:pt x="58191" y="148856"/>
                  </a:lnTo>
                  <a:lnTo>
                    <a:pt x="64477" y="147675"/>
                  </a:lnTo>
                  <a:lnTo>
                    <a:pt x="70777" y="145326"/>
                  </a:lnTo>
                  <a:lnTo>
                    <a:pt x="77063" y="143370"/>
                  </a:lnTo>
                  <a:lnTo>
                    <a:pt x="82575" y="140627"/>
                  </a:lnTo>
                  <a:lnTo>
                    <a:pt x="86499" y="137109"/>
                  </a:lnTo>
                  <a:lnTo>
                    <a:pt x="79057" y="119087"/>
                  </a:lnTo>
                  <a:lnTo>
                    <a:pt x="75488" y="122212"/>
                  </a:lnTo>
                  <a:lnTo>
                    <a:pt x="71145" y="124561"/>
                  </a:lnTo>
                  <a:lnTo>
                    <a:pt x="66840" y="126517"/>
                  </a:lnTo>
                  <a:lnTo>
                    <a:pt x="62128" y="128092"/>
                  </a:lnTo>
                  <a:lnTo>
                    <a:pt x="58191" y="128879"/>
                  </a:lnTo>
                  <a:lnTo>
                    <a:pt x="45186" y="128879"/>
                  </a:lnTo>
                  <a:lnTo>
                    <a:pt x="38112" y="125742"/>
                  </a:lnTo>
                  <a:lnTo>
                    <a:pt x="33401" y="120256"/>
                  </a:lnTo>
                  <a:lnTo>
                    <a:pt x="28676" y="114376"/>
                  </a:lnTo>
                  <a:lnTo>
                    <a:pt x="25946" y="106540"/>
                  </a:lnTo>
                  <a:lnTo>
                    <a:pt x="25946" y="86182"/>
                  </a:lnTo>
                  <a:lnTo>
                    <a:pt x="28676" y="77952"/>
                  </a:lnTo>
                  <a:lnTo>
                    <a:pt x="38112" y="66979"/>
                  </a:lnTo>
                  <a:lnTo>
                    <a:pt x="45186" y="64236"/>
                  </a:lnTo>
                  <a:lnTo>
                    <a:pt x="58191" y="64236"/>
                  </a:lnTo>
                  <a:lnTo>
                    <a:pt x="79057" y="74041"/>
                  </a:lnTo>
                  <a:lnTo>
                    <a:pt x="86499" y="56019"/>
                  </a:lnTo>
                  <a:close/>
                </a:path>
                <a:path w="129540" h="149225">
                  <a:moveTo>
                    <a:pt x="128181" y="46609"/>
                  </a:moveTo>
                  <a:lnTo>
                    <a:pt x="102235" y="46609"/>
                  </a:lnTo>
                  <a:lnTo>
                    <a:pt x="102235" y="146507"/>
                  </a:lnTo>
                  <a:lnTo>
                    <a:pt x="128181" y="146507"/>
                  </a:lnTo>
                  <a:lnTo>
                    <a:pt x="128181" y="46609"/>
                  </a:lnTo>
                  <a:close/>
                </a:path>
                <a:path w="129540" h="149225">
                  <a:moveTo>
                    <a:pt x="129387" y="0"/>
                  </a:moveTo>
                  <a:lnTo>
                    <a:pt x="100660" y="0"/>
                  </a:lnTo>
                  <a:lnTo>
                    <a:pt x="100660" y="25069"/>
                  </a:lnTo>
                  <a:lnTo>
                    <a:pt x="129387" y="25069"/>
                  </a:lnTo>
                  <a:lnTo>
                    <a:pt x="129387" y="0"/>
                  </a:lnTo>
                  <a:close/>
                </a:path>
              </a:pathLst>
            </a:custGeom>
            <a:solidFill>
              <a:srgbClr val="56565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31850" y="764394"/>
              <a:ext cx="103017" cy="157084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456100" y="817279"/>
              <a:ext cx="94000" cy="10185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938940" y="411923"/>
              <a:ext cx="285120" cy="313690"/>
            </a:xfrm>
            <a:prstGeom prst="rect">
              <a:avLst/>
            </a:prstGeom>
          </p:spPr>
        </p:pic>
      </p:grpSp>
      <p:grpSp>
        <p:nvGrpSpPr>
          <p:cNvPr id="17" name="object 17" descr=""/>
          <p:cNvGrpSpPr/>
          <p:nvPr/>
        </p:nvGrpSpPr>
        <p:grpSpPr>
          <a:xfrm>
            <a:off x="9933829" y="1012752"/>
            <a:ext cx="295910" cy="26034"/>
            <a:chOff x="9933829" y="1012752"/>
            <a:chExt cx="295910" cy="26034"/>
          </a:xfrm>
        </p:grpSpPr>
        <p:sp>
          <p:nvSpPr>
            <p:cNvPr id="18" name="object 18" descr=""/>
            <p:cNvSpPr/>
            <p:nvPr/>
          </p:nvSpPr>
          <p:spPr>
            <a:xfrm>
              <a:off x="9933829" y="1012752"/>
              <a:ext cx="147955" cy="26034"/>
            </a:xfrm>
            <a:custGeom>
              <a:avLst/>
              <a:gdLst/>
              <a:ahLst/>
              <a:cxnLst/>
              <a:rect l="l" t="t" r="r" b="b"/>
              <a:pathLst>
                <a:path w="147954" h="26034">
                  <a:moveTo>
                    <a:pt x="147879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147879" y="25458"/>
                  </a:lnTo>
                  <a:lnTo>
                    <a:pt x="147879" y="0"/>
                  </a:lnTo>
                  <a:close/>
                </a:path>
              </a:pathLst>
            </a:custGeom>
            <a:solidFill>
              <a:srgbClr val="FFC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0081708" y="1012752"/>
              <a:ext cx="74295" cy="26034"/>
            </a:xfrm>
            <a:custGeom>
              <a:avLst/>
              <a:gdLst/>
              <a:ahLst/>
              <a:cxnLst/>
              <a:rect l="l" t="t" r="r" b="b"/>
              <a:pathLst>
                <a:path w="74295" h="26034">
                  <a:moveTo>
                    <a:pt x="73936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73936" y="25458"/>
                  </a:lnTo>
                  <a:lnTo>
                    <a:pt x="73936" y="0"/>
                  </a:lnTo>
                  <a:close/>
                </a:path>
              </a:pathLst>
            </a:custGeom>
            <a:solidFill>
              <a:srgbClr val="00308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0155645" y="1012752"/>
              <a:ext cx="74295" cy="26034"/>
            </a:xfrm>
            <a:custGeom>
              <a:avLst/>
              <a:gdLst/>
              <a:ahLst/>
              <a:cxnLst/>
              <a:rect l="l" t="t" r="r" b="b"/>
              <a:pathLst>
                <a:path w="74295" h="26034">
                  <a:moveTo>
                    <a:pt x="73921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73921" y="25458"/>
                  </a:lnTo>
                  <a:lnTo>
                    <a:pt x="73921" y="0"/>
                  </a:lnTo>
                  <a:close/>
                </a:path>
              </a:pathLst>
            </a:custGeom>
            <a:solidFill>
              <a:srgbClr val="D7002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74650" rIns="0" bIns="0" rtlCol="0" vert="horz">
            <a:spAutoFit/>
          </a:bodyPr>
          <a:lstStyle/>
          <a:p>
            <a:pPr marL="1143000">
              <a:lnSpc>
                <a:spcPct val="100000"/>
              </a:lnSpc>
              <a:spcBef>
                <a:spcPts val="100"/>
              </a:spcBef>
            </a:pPr>
            <a:r>
              <a:rPr dirty="0"/>
              <a:t>Circular</a:t>
            </a:r>
            <a:r>
              <a:rPr dirty="0" spc="-60"/>
              <a:t> </a:t>
            </a:r>
            <a:r>
              <a:rPr dirty="0"/>
              <a:t>19</a:t>
            </a:r>
            <a:r>
              <a:rPr dirty="0" spc="-25"/>
              <a:t> </a:t>
            </a:r>
            <a:r>
              <a:rPr dirty="0"/>
              <a:t>de</a:t>
            </a:r>
            <a:r>
              <a:rPr dirty="0" spc="-35"/>
              <a:t> </a:t>
            </a:r>
            <a:r>
              <a:rPr dirty="0" spc="-20"/>
              <a:t>2022</a:t>
            </a:r>
          </a:p>
        </p:txBody>
      </p:sp>
      <p:pic>
        <p:nvPicPr>
          <p:cNvPr id="22" name="object 2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62280" y="355600"/>
            <a:ext cx="876300" cy="805179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77439" y="5516879"/>
            <a:ext cx="662939" cy="556260"/>
          </a:xfrm>
          <a:prstGeom prst="rect">
            <a:avLst/>
          </a:prstGeom>
        </p:spPr>
      </p:pic>
      <p:grpSp>
        <p:nvGrpSpPr>
          <p:cNvPr id="24" name="object 24" descr=""/>
          <p:cNvGrpSpPr/>
          <p:nvPr/>
        </p:nvGrpSpPr>
        <p:grpSpPr>
          <a:xfrm>
            <a:off x="2340188" y="2946982"/>
            <a:ext cx="513080" cy="500380"/>
            <a:chOff x="2340188" y="2946982"/>
            <a:chExt cx="513080" cy="500380"/>
          </a:xfrm>
        </p:grpSpPr>
        <p:sp>
          <p:nvSpPr>
            <p:cNvPr id="25" name="object 25" descr=""/>
            <p:cNvSpPr/>
            <p:nvPr/>
          </p:nvSpPr>
          <p:spPr>
            <a:xfrm>
              <a:off x="2508732" y="2953342"/>
              <a:ext cx="175895" cy="244475"/>
            </a:xfrm>
            <a:custGeom>
              <a:avLst/>
              <a:gdLst/>
              <a:ahLst/>
              <a:cxnLst/>
              <a:rect l="l" t="t" r="r" b="b"/>
              <a:pathLst>
                <a:path w="175894" h="244475">
                  <a:moveTo>
                    <a:pt x="21367" y="146315"/>
                  </a:moveTo>
                  <a:lnTo>
                    <a:pt x="27230" y="154192"/>
                  </a:lnTo>
                  <a:lnTo>
                    <a:pt x="32615" y="162399"/>
                  </a:lnTo>
                  <a:lnTo>
                    <a:pt x="37509" y="170910"/>
                  </a:lnTo>
                  <a:lnTo>
                    <a:pt x="41897" y="179700"/>
                  </a:lnTo>
                  <a:lnTo>
                    <a:pt x="43029" y="181964"/>
                  </a:lnTo>
                  <a:lnTo>
                    <a:pt x="45357" y="183417"/>
                  </a:lnTo>
                  <a:lnTo>
                    <a:pt x="47905" y="183417"/>
                  </a:lnTo>
                  <a:lnTo>
                    <a:pt x="127773" y="183417"/>
                  </a:lnTo>
                  <a:lnTo>
                    <a:pt x="130307" y="183417"/>
                  </a:lnTo>
                  <a:lnTo>
                    <a:pt x="132639" y="181964"/>
                  </a:lnTo>
                  <a:lnTo>
                    <a:pt x="133788" y="179700"/>
                  </a:lnTo>
                  <a:lnTo>
                    <a:pt x="138176" y="170910"/>
                  </a:lnTo>
                  <a:lnTo>
                    <a:pt x="143071" y="162399"/>
                  </a:lnTo>
                  <a:lnTo>
                    <a:pt x="148460" y="154192"/>
                  </a:lnTo>
                  <a:lnTo>
                    <a:pt x="154331" y="146315"/>
                  </a:lnTo>
                  <a:lnTo>
                    <a:pt x="158964" y="140588"/>
                  </a:lnTo>
                  <a:lnTo>
                    <a:pt x="163065" y="134484"/>
                  </a:lnTo>
                  <a:lnTo>
                    <a:pt x="175685" y="90897"/>
                  </a:lnTo>
                  <a:lnTo>
                    <a:pt x="175685" y="87856"/>
                  </a:lnTo>
                  <a:lnTo>
                    <a:pt x="168782" y="53658"/>
                  </a:lnTo>
                  <a:lnTo>
                    <a:pt x="149957" y="25731"/>
                  </a:lnTo>
                  <a:lnTo>
                    <a:pt x="122037" y="6903"/>
                  </a:lnTo>
                  <a:lnTo>
                    <a:pt x="87849" y="0"/>
                  </a:lnTo>
                  <a:lnTo>
                    <a:pt x="53655" y="6903"/>
                  </a:lnTo>
                  <a:lnTo>
                    <a:pt x="25731" y="25731"/>
                  </a:lnTo>
                  <a:lnTo>
                    <a:pt x="6903" y="53657"/>
                  </a:lnTo>
                  <a:lnTo>
                    <a:pt x="0" y="87856"/>
                  </a:lnTo>
                  <a:lnTo>
                    <a:pt x="0" y="90897"/>
                  </a:lnTo>
                  <a:lnTo>
                    <a:pt x="9079" y="128044"/>
                  </a:lnTo>
                  <a:lnTo>
                    <a:pt x="16727" y="140587"/>
                  </a:lnTo>
                  <a:lnTo>
                    <a:pt x="21367" y="146315"/>
                  </a:lnTo>
                  <a:close/>
                </a:path>
                <a:path w="175894" h="244475">
                  <a:moveTo>
                    <a:pt x="87849" y="14597"/>
                  </a:moveTo>
                  <a:lnTo>
                    <a:pt x="140019" y="36038"/>
                  </a:lnTo>
                  <a:lnTo>
                    <a:pt x="162170" y="87890"/>
                  </a:lnTo>
                  <a:lnTo>
                    <a:pt x="162170" y="90695"/>
                  </a:lnTo>
                  <a:lnTo>
                    <a:pt x="161690" y="97264"/>
                  </a:lnTo>
                  <a:lnTo>
                    <a:pt x="144363" y="137191"/>
                  </a:lnTo>
                  <a:lnTo>
                    <a:pt x="138436" y="144892"/>
                  </a:lnTo>
                  <a:lnTo>
                    <a:pt x="132981" y="152925"/>
                  </a:lnTo>
                  <a:lnTo>
                    <a:pt x="128013" y="161269"/>
                  </a:lnTo>
                  <a:lnTo>
                    <a:pt x="123550" y="169901"/>
                  </a:lnTo>
                  <a:lnTo>
                    <a:pt x="52142" y="169901"/>
                  </a:lnTo>
                  <a:lnTo>
                    <a:pt x="31470" y="137326"/>
                  </a:lnTo>
                  <a:lnTo>
                    <a:pt x="26016" y="131176"/>
                  </a:lnTo>
                  <a:lnTo>
                    <a:pt x="21702" y="124114"/>
                  </a:lnTo>
                  <a:lnTo>
                    <a:pt x="13515" y="88126"/>
                  </a:lnTo>
                  <a:lnTo>
                    <a:pt x="19626" y="59488"/>
                  </a:lnTo>
                  <a:lnTo>
                    <a:pt x="35614" y="36143"/>
                  </a:lnTo>
                  <a:lnTo>
                    <a:pt x="59136" y="20408"/>
                  </a:lnTo>
                  <a:lnTo>
                    <a:pt x="87849" y="14597"/>
                  </a:lnTo>
                  <a:close/>
                </a:path>
                <a:path w="175894" h="244475">
                  <a:moveTo>
                    <a:pt x="128381" y="203692"/>
                  </a:moveTo>
                  <a:lnTo>
                    <a:pt x="128381" y="199975"/>
                  </a:lnTo>
                  <a:lnTo>
                    <a:pt x="125374" y="196934"/>
                  </a:lnTo>
                  <a:lnTo>
                    <a:pt x="121624" y="196934"/>
                  </a:lnTo>
                  <a:lnTo>
                    <a:pt x="54061" y="196933"/>
                  </a:lnTo>
                  <a:lnTo>
                    <a:pt x="50331" y="196933"/>
                  </a:lnTo>
                  <a:lnTo>
                    <a:pt x="47303" y="199975"/>
                  </a:lnTo>
                  <a:lnTo>
                    <a:pt x="47303" y="203692"/>
                  </a:lnTo>
                  <a:lnTo>
                    <a:pt x="47303" y="207442"/>
                  </a:lnTo>
                  <a:lnTo>
                    <a:pt x="50331" y="210450"/>
                  </a:lnTo>
                  <a:lnTo>
                    <a:pt x="54061" y="210450"/>
                  </a:lnTo>
                  <a:lnTo>
                    <a:pt x="121624" y="210450"/>
                  </a:lnTo>
                  <a:lnTo>
                    <a:pt x="125374" y="210450"/>
                  </a:lnTo>
                  <a:lnTo>
                    <a:pt x="128381" y="207443"/>
                  </a:lnTo>
                  <a:lnTo>
                    <a:pt x="128381" y="203692"/>
                  </a:lnTo>
                  <a:close/>
                </a:path>
                <a:path w="175894" h="244475">
                  <a:moveTo>
                    <a:pt x="87849" y="244244"/>
                  </a:moveTo>
                  <a:lnTo>
                    <a:pt x="95366" y="242802"/>
                  </a:lnTo>
                  <a:lnTo>
                    <a:pt x="101636" y="238845"/>
                  </a:lnTo>
                  <a:lnTo>
                    <a:pt x="106077" y="232907"/>
                  </a:lnTo>
                  <a:lnTo>
                    <a:pt x="108109" y="225521"/>
                  </a:lnTo>
                  <a:lnTo>
                    <a:pt x="67576" y="225521"/>
                  </a:lnTo>
                  <a:lnTo>
                    <a:pt x="69617" y="232891"/>
                  </a:lnTo>
                  <a:lnTo>
                    <a:pt x="74061" y="238827"/>
                  </a:lnTo>
                  <a:lnTo>
                    <a:pt x="80331" y="242791"/>
                  </a:lnTo>
                  <a:lnTo>
                    <a:pt x="87849" y="244244"/>
                  </a:lnTo>
                  <a:close/>
                </a:path>
              </a:pathLst>
            </a:custGeom>
            <a:ln w="12720">
              <a:solidFill>
                <a:srgbClr val="9F2B9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560158" y="2994871"/>
              <a:ext cx="73025" cy="101600"/>
            </a:xfrm>
            <a:custGeom>
              <a:avLst/>
              <a:gdLst/>
              <a:ahLst/>
              <a:cxnLst/>
              <a:rect l="l" t="t" r="r" b="b"/>
              <a:pathLst>
                <a:path w="73025" h="101600">
                  <a:moveTo>
                    <a:pt x="35747" y="0"/>
                  </a:moveTo>
                  <a:lnTo>
                    <a:pt x="0" y="69845"/>
                  </a:lnTo>
                  <a:lnTo>
                    <a:pt x="35747" y="61736"/>
                  </a:lnTo>
                  <a:lnTo>
                    <a:pt x="35748" y="101406"/>
                  </a:lnTo>
                  <a:lnTo>
                    <a:pt x="72833" y="33047"/>
                  </a:lnTo>
                  <a:lnTo>
                    <a:pt x="35747" y="40414"/>
                  </a:lnTo>
                  <a:lnTo>
                    <a:pt x="357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2346548" y="2994871"/>
              <a:ext cx="500380" cy="405765"/>
            </a:xfrm>
            <a:custGeom>
              <a:avLst/>
              <a:gdLst/>
              <a:ahLst/>
              <a:cxnLst/>
              <a:rect l="l" t="t" r="r" b="b"/>
              <a:pathLst>
                <a:path w="500380" h="405764">
                  <a:moveTo>
                    <a:pt x="249357" y="101406"/>
                  </a:moveTo>
                  <a:lnTo>
                    <a:pt x="286443" y="33047"/>
                  </a:lnTo>
                  <a:lnTo>
                    <a:pt x="249357" y="40414"/>
                  </a:lnTo>
                  <a:lnTo>
                    <a:pt x="249357" y="0"/>
                  </a:lnTo>
                  <a:lnTo>
                    <a:pt x="213609" y="69845"/>
                  </a:lnTo>
                  <a:lnTo>
                    <a:pt x="249357" y="61736"/>
                  </a:lnTo>
                  <a:lnTo>
                    <a:pt x="249357" y="101406"/>
                  </a:lnTo>
                  <a:close/>
                </a:path>
                <a:path w="500380" h="405764">
                  <a:moveTo>
                    <a:pt x="108122" y="295208"/>
                  </a:moveTo>
                  <a:lnTo>
                    <a:pt x="128486" y="291104"/>
                  </a:lnTo>
                  <a:lnTo>
                    <a:pt x="145118" y="279898"/>
                  </a:lnTo>
                  <a:lnTo>
                    <a:pt x="156335" y="263274"/>
                  </a:lnTo>
                  <a:lnTo>
                    <a:pt x="160453" y="242913"/>
                  </a:lnTo>
                  <a:lnTo>
                    <a:pt x="156351" y="222547"/>
                  </a:lnTo>
                  <a:lnTo>
                    <a:pt x="145148" y="205913"/>
                  </a:lnTo>
                  <a:lnTo>
                    <a:pt x="128524" y="194695"/>
                  </a:lnTo>
                  <a:lnTo>
                    <a:pt x="108162" y="190581"/>
                  </a:lnTo>
                  <a:lnTo>
                    <a:pt x="87800" y="194688"/>
                  </a:lnTo>
                  <a:lnTo>
                    <a:pt x="71169" y="205892"/>
                  </a:lnTo>
                  <a:lnTo>
                    <a:pt x="59951" y="222513"/>
                  </a:lnTo>
                  <a:lnTo>
                    <a:pt x="55831" y="242872"/>
                  </a:lnTo>
                  <a:lnTo>
                    <a:pt x="71140" y="279879"/>
                  </a:lnTo>
                  <a:lnTo>
                    <a:pt x="108115" y="295208"/>
                  </a:lnTo>
                  <a:close/>
                </a:path>
                <a:path w="500380" h="405764">
                  <a:moveTo>
                    <a:pt x="108122" y="204100"/>
                  </a:moveTo>
                  <a:lnTo>
                    <a:pt x="123226" y="207142"/>
                  </a:lnTo>
                  <a:lnTo>
                    <a:pt x="135562" y="215451"/>
                  </a:lnTo>
                  <a:lnTo>
                    <a:pt x="143882" y="227779"/>
                  </a:lnTo>
                  <a:lnTo>
                    <a:pt x="146938" y="242879"/>
                  </a:lnTo>
                  <a:lnTo>
                    <a:pt x="143898" y="257983"/>
                  </a:lnTo>
                  <a:lnTo>
                    <a:pt x="135591" y="270320"/>
                  </a:lnTo>
                  <a:lnTo>
                    <a:pt x="123263" y="278642"/>
                  </a:lnTo>
                  <a:lnTo>
                    <a:pt x="108163" y="281698"/>
                  </a:lnTo>
                  <a:lnTo>
                    <a:pt x="93061" y="278656"/>
                  </a:lnTo>
                  <a:lnTo>
                    <a:pt x="80725" y="270348"/>
                  </a:lnTo>
                  <a:lnTo>
                    <a:pt x="72404" y="258020"/>
                  </a:lnTo>
                  <a:lnTo>
                    <a:pt x="69347" y="242920"/>
                  </a:lnTo>
                  <a:lnTo>
                    <a:pt x="72403" y="227803"/>
                  </a:lnTo>
                  <a:lnTo>
                    <a:pt x="80714" y="215478"/>
                  </a:lnTo>
                  <a:lnTo>
                    <a:pt x="93035" y="207162"/>
                  </a:lnTo>
                  <a:lnTo>
                    <a:pt x="108122" y="204100"/>
                  </a:lnTo>
                  <a:close/>
                </a:path>
                <a:path w="500380" h="405764">
                  <a:moveTo>
                    <a:pt x="391930" y="293816"/>
                  </a:moveTo>
                  <a:lnTo>
                    <a:pt x="412295" y="289710"/>
                  </a:lnTo>
                  <a:lnTo>
                    <a:pt x="428932" y="278504"/>
                  </a:lnTo>
                  <a:lnTo>
                    <a:pt x="440153" y="261880"/>
                  </a:lnTo>
                  <a:lnTo>
                    <a:pt x="444268" y="241521"/>
                  </a:lnTo>
                  <a:lnTo>
                    <a:pt x="440158" y="221158"/>
                  </a:lnTo>
                  <a:lnTo>
                    <a:pt x="428949" y="204525"/>
                  </a:lnTo>
                  <a:lnTo>
                    <a:pt x="412324" y="193309"/>
                  </a:lnTo>
                  <a:lnTo>
                    <a:pt x="391964" y="189195"/>
                  </a:lnTo>
                  <a:lnTo>
                    <a:pt x="371604" y="193305"/>
                  </a:lnTo>
                  <a:lnTo>
                    <a:pt x="354978" y="204512"/>
                  </a:lnTo>
                  <a:lnTo>
                    <a:pt x="343770" y="221135"/>
                  </a:lnTo>
                  <a:lnTo>
                    <a:pt x="339659" y="241494"/>
                  </a:lnTo>
                  <a:lnTo>
                    <a:pt x="343769" y="261866"/>
                  </a:lnTo>
                  <a:lnTo>
                    <a:pt x="354974" y="278492"/>
                  </a:lnTo>
                  <a:lnTo>
                    <a:pt x="371589" y="289703"/>
                  </a:lnTo>
                  <a:lnTo>
                    <a:pt x="391930" y="293816"/>
                  </a:lnTo>
                  <a:close/>
                </a:path>
                <a:path w="500380" h="405764">
                  <a:moveTo>
                    <a:pt x="391930" y="202715"/>
                  </a:moveTo>
                  <a:lnTo>
                    <a:pt x="407033" y="205759"/>
                  </a:lnTo>
                  <a:lnTo>
                    <a:pt x="419374" y="214068"/>
                  </a:lnTo>
                  <a:lnTo>
                    <a:pt x="427699" y="226396"/>
                  </a:lnTo>
                  <a:lnTo>
                    <a:pt x="430753" y="241494"/>
                  </a:lnTo>
                  <a:lnTo>
                    <a:pt x="427704" y="256594"/>
                  </a:lnTo>
                  <a:lnTo>
                    <a:pt x="419391" y="268928"/>
                  </a:lnTo>
                  <a:lnTo>
                    <a:pt x="407062" y="277246"/>
                  </a:lnTo>
                  <a:lnTo>
                    <a:pt x="391964" y="280299"/>
                  </a:lnTo>
                  <a:lnTo>
                    <a:pt x="376866" y="277256"/>
                  </a:lnTo>
                  <a:lnTo>
                    <a:pt x="364536" y="268946"/>
                  </a:lnTo>
                  <a:lnTo>
                    <a:pt x="356223" y="256619"/>
                  </a:lnTo>
                  <a:lnTo>
                    <a:pt x="353175" y="241521"/>
                  </a:lnTo>
                  <a:lnTo>
                    <a:pt x="356223" y="226417"/>
                  </a:lnTo>
                  <a:lnTo>
                    <a:pt x="364532" y="214093"/>
                  </a:lnTo>
                  <a:lnTo>
                    <a:pt x="376851" y="205777"/>
                  </a:lnTo>
                  <a:lnTo>
                    <a:pt x="391930" y="202715"/>
                  </a:lnTo>
                  <a:close/>
                </a:path>
                <a:path w="500380" h="405764">
                  <a:moveTo>
                    <a:pt x="487449" y="335304"/>
                  </a:moveTo>
                  <a:lnTo>
                    <a:pt x="449537" y="314326"/>
                  </a:lnTo>
                  <a:lnTo>
                    <a:pt x="403034" y="303797"/>
                  </a:lnTo>
                  <a:lnTo>
                    <a:pt x="391930" y="303358"/>
                  </a:lnTo>
                  <a:lnTo>
                    <a:pt x="380875" y="303909"/>
                  </a:lnTo>
                  <a:lnTo>
                    <a:pt x="334552" y="314597"/>
                  </a:lnTo>
                  <a:lnTo>
                    <a:pt x="296478" y="335257"/>
                  </a:lnTo>
                  <a:lnTo>
                    <a:pt x="293572" y="337893"/>
                  </a:lnTo>
                  <a:lnTo>
                    <a:pt x="294924" y="338271"/>
                  </a:lnTo>
                  <a:lnTo>
                    <a:pt x="296275" y="338569"/>
                  </a:lnTo>
                  <a:lnTo>
                    <a:pt x="297661" y="338974"/>
                  </a:lnTo>
                  <a:lnTo>
                    <a:pt x="301783" y="340143"/>
                  </a:lnTo>
                  <a:lnTo>
                    <a:pt x="305702" y="341441"/>
                  </a:lnTo>
                  <a:lnTo>
                    <a:pt x="309554" y="342799"/>
                  </a:lnTo>
                  <a:lnTo>
                    <a:pt x="319577" y="336673"/>
                  </a:lnTo>
                  <a:lnTo>
                    <a:pt x="361758" y="320492"/>
                  </a:lnTo>
                  <a:lnTo>
                    <a:pt x="391930" y="316929"/>
                  </a:lnTo>
                  <a:lnTo>
                    <a:pt x="402072" y="317335"/>
                  </a:lnTo>
                  <a:lnTo>
                    <a:pt x="444487" y="326918"/>
                  </a:lnTo>
                  <a:lnTo>
                    <a:pt x="478935" y="345867"/>
                  </a:lnTo>
                  <a:lnTo>
                    <a:pt x="486537" y="404123"/>
                  </a:lnTo>
                  <a:lnTo>
                    <a:pt x="500052" y="404123"/>
                  </a:lnTo>
                  <a:lnTo>
                    <a:pt x="500052" y="360871"/>
                  </a:lnTo>
                  <a:lnTo>
                    <a:pt x="499129" y="353534"/>
                  </a:lnTo>
                  <a:lnTo>
                    <a:pt x="496640" y="346665"/>
                  </a:lnTo>
                  <a:lnTo>
                    <a:pt x="492707" y="340507"/>
                  </a:lnTo>
                  <a:lnTo>
                    <a:pt x="487449" y="335304"/>
                  </a:lnTo>
                  <a:close/>
                </a:path>
                <a:path w="500380" h="405764">
                  <a:moveTo>
                    <a:pt x="189606" y="343286"/>
                  </a:moveTo>
                  <a:lnTo>
                    <a:pt x="204439" y="338508"/>
                  </a:lnTo>
                  <a:lnTo>
                    <a:pt x="205358" y="338258"/>
                  </a:lnTo>
                  <a:lnTo>
                    <a:pt x="204790" y="337737"/>
                  </a:lnTo>
                  <a:lnTo>
                    <a:pt x="204243" y="337197"/>
                  </a:lnTo>
                  <a:lnTo>
                    <a:pt x="203635" y="336717"/>
                  </a:lnTo>
                  <a:lnTo>
                    <a:pt x="165736" y="315726"/>
                  </a:lnTo>
                  <a:lnTo>
                    <a:pt x="119225" y="305202"/>
                  </a:lnTo>
                  <a:lnTo>
                    <a:pt x="108122" y="304764"/>
                  </a:lnTo>
                  <a:lnTo>
                    <a:pt x="97058" y="305316"/>
                  </a:lnTo>
                  <a:lnTo>
                    <a:pt x="50727" y="315996"/>
                  </a:lnTo>
                  <a:lnTo>
                    <a:pt x="12670" y="336663"/>
                  </a:lnTo>
                  <a:lnTo>
                    <a:pt x="0" y="362209"/>
                  </a:lnTo>
                  <a:lnTo>
                    <a:pt x="0" y="405461"/>
                  </a:lnTo>
                  <a:lnTo>
                    <a:pt x="13515" y="405461"/>
                  </a:lnTo>
                  <a:lnTo>
                    <a:pt x="13515" y="362209"/>
                  </a:lnTo>
                  <a:lnTo>
                    <a:pt x="13640" y="356424"/>
                  </a:lnTo>
                  <a:lnTo>
                    <a:pt x="55589" y="328613"/>
                  </a:lnTo>
                  <a:lnTo>
                    <a:pt x="97978" y="318798"/>
                  </a:lnTo>
                  <a:lnTo>
                    <a:pt x="108122" y="318280"/>
                  </a:lnTo>
                  <a:lnTo>
                    <a:pt x="118260" y="318688"/>
                  </a:lnTo>
                  <a:lnTo>
                    <a:pt x="159025" y="327784"/>
                  </a:lnTo>
                  <a:lnTo>
                    <a:pt x="179843" y="337270"/>
                  </a:lnTo>
                  <a:lnTo>
                    <a:pt x="189606" y="343286"/>
                  </a:lnTo>
                  <a:close/>
                </a:path>
              </a:pathLst>
            </a:custGeom>
            <a:ln w="12720">
              <a:solidFill>
                <a:srgbClr val="9F2B9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2488459" y="3340185"/>
              <a:ext cx="216535" cy="100965"/>
            </a:xfrm>
            <a:custGeom>
              <a:avLst/>
              <a:gdLst/>
              <a:ahLst/>
              <a:cxnLst/>
              <a:rect l="l" t="t" r="r" b="b"/>
              <a:pathLst>
                <a:path w="216535" h="100964">
                  <a:moveTo>
                    <a:pt x="108122" y="0"/>
                  </a:moveTo>
                  <a:lnTo>
                    <a:pt x="64454" y="6595"/>
                  </a:lnTo>
                  <a:lnTo>
                    <a:pt x="24763" y="23918"/>
                  </a:lnTo>
                  <a:lnTo>
                    <a:pt x="0" y="57444"/>
                  </a:lnTo>
                  <a:lnTo>
                    <a:pt x="0" y="100697"/>
                  </a:lnTo>
                  <a:lnTo>
                    <a:pt x="13515" y="100697"/>
                  </a:lnTo>
                  <a:lnTo>
                    <a:pt x="13640" y="51659"/>
                  </a:lnTo>
                  <a:lnTo>
                    <a:pt x="16336" y="46229"/>
                  </a:lnTo>
                  <a:lnTo>
                    <a:pt x="55589" y="23849"/>
                  </a:lnTo>
                  <a:lnTo>
                    <a:pt x="97978" y="14033"/>
                  </a:lnTo>
                  <a:lnTo>
                    <a:pt x="108122" y="13516"/>
                  </a:lnTo>
                  <a:lnTo>
                    <a:pt x="118256" y="13924"/>
                  </a:lnTo>
                  <a:lnTo>
                    <a:pt x="160665" y="23505"/>
                  </a:lnTo>
                  <a:lnTo>
                    <a:pt x="195113" y="42455"/>
                  </a:lnTo>
                  <a:lnTo>
                    <a:pt x="202716" y="100697"/>
                  </a:lnTo>
                  <a:lnTo>
                    <a:pt x="216231" y="100697"/>
                  </a:lnTo>
                  <a:lnTo>
                    <a:pt x="216231" y="57444"/>
                  </a:lnTo>
                  <a:lnTo>
                    <a:pt x="191696" y="23655"/>
                  </a:lnTo>
                  <a:lnTo>
                    <a:pt x="151864" y="6602"/>
                  </a:lnTo>
                  <a:lnTo>
                    <a:pt x="119218" y="432"/>
                  </a:lnTo>
                  <a:lnTo>
                    <a:pt x="1081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2488459" y="3340185"/>
              <a:ext cx="216535" cy="100965"/>
            </a:xfrm>
            <a:custGeom>
              <a:avLst/>
              <a:gdLst/>
              <a:ahLst/>
              <a:cxnLst/>
              <a:rect l="l" t="t" r="r" b="b"/>
              <a:pathLst>
                <a:path w="216535" h="100964">
                  <a:moveTo>
                    <a:pt x="203628" y="31932"/>
                  </a:moveTo>
                  <a:lnTo>
                    <a:pt x="165716" y="10941"/>
                  </a:lnTo>
                  <a:lnTo>
                    <a:pt x="119218" y="432"/>
                  </a:lnTo>
                  <a:lnTo>
                    <a:pt x="108122" y="0"/>
                  </a:lnTo>
                  <a:lnTo>
                    <a:pt x="97058" y="551"/>
                  </a:lnTo>
                  <a:lnTo>
                    <a:pt x="50727" y="11230"/>
                  </a:lnTo>
                  <a:lnTo>
                    <a:pt x="12670" y="31898"/>
                  </a:lnTo>
                  <a:lnTo>
                    <a:pt x="0" y="57444"/>
                  </a:lnTo>
                  <a:lnTo>
                    <a:pt x="0" y="100697"/>
                  </a:lnTo>
                  <a:lnTo>
                    <a:pt x="13515" y="100697"/>
                  </a:lnTo>
                  <a:lnTo>
                    <a:pt x="13515" y="57444"/>
                  </a:lnTo>
                  <a:lnTo>
                    <a:pt x="13640" y="51659"/>
                  </a:lnTo>
                  <a:lnTo>
                    <a:pt x="55589" y="23849"/>
                  </a:lnTo>
                  <a:lnTo>
                    <a:pt x="97978" y="14033"/>
                  </a:lnTo>
                  <a:lnTo>
                    <a:pt x="108122" y="13516"/>
                  </a:lnTo>
                  <a:lnTo>
                    <a:pt x="118256" y="13924"/>
                  </a:lnTo>
                  <a:lnTo>
                    <a:pt x="160665" y="23505"/>
                  </a:lnTo>
                  <a:lnTo>
                    <a:pt x="195113" y="42455"/>
                  </a:lnTo>
                  <a:lnTo>
                    <a:pt x="202716" y="100697"/>
                  </a:lnTo>
                  <a:lnTo>
                    <a:pt x="216231" y="100697"/>
                  </a:lnTo>
                  <a:lnTo>
                    <a:pt x="216231" y="57444"/>
                  </a:lnTo>
                  <a:lnTo>
                    <a:pt x="215307" y="50121"/>
                  </a:lnTo>
                  <a:lnTo>
                    <a:pt x="212818" y="43266"/>
                  </a:lnTo>
                  <a:lnTo>
                    <a:pt x="208885" y="37122"/>
                  </a:lnTo>
                  <a:lnTo>
                    <a:pt x="203628" y="31932"/>
                  </a:lnTo>
                  <a:close/>
                </a:path>
              </a:pathLst>
            </a:custGeom>
            <a:ln w="12721">
              <a:solidFill>
                <a:srgbClr val="9F2B9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544300" y="3225998"/>
              <a:ext cx="104775" cy="104775"/>
            </a:xfrm>
            <a:custGeom>
              <a:avLst/>
              <a:gdLst/>
              <a:ahLst/>
              <a:cxnLst/>
              <a:rect l="l" t="t" r="r" b="b"/>
              <a:pathLst>
                <a:path w="104775" h="104775">
                  <a:moveTo>
                    <a:pt x="52321" y="0"/>
                  </a:moveTo>
                  <a:lnTo>
                    <a:pt x="31937" y="4118"/>
                  </a:lnTo>
                  <a:lnTo>
                    <a:pt x="15308" y="15337"/>
                  </a:lnTo>
                  <a:lnTo>
                    <a:pt x="4102" y="31970"/>
                  </a:lnTo>
                  <a:lnTo>
                    <a:pt x="0" y="52342"/>
                  </a:lnTo>
                  <a:lnTo>
                    <a:pt x="4110" y="72696"/>
                  </a:lnTo>
                  <a:lnTo>
                    <a:pt x="15327" y="89321"/>
                  </a:lnTo>
                  <a:lnTo>
                    <a:pt x="31975" y="100526"/>
                  </a:lnTo>
                  <a:lnTo>
                    <a:pt x="52274" y="104630"/>
                  </a:lnTo>
                  <a:lnTo>
                    <a:pt x="72638" y="100526"/>
                  </a:lnTo>
                  <a:lnTo>
                    <a:pt x="86600" y="91120"/>
                  </a:lnTo>
                  <a:lnTo>
                    <a:pt x="52321" y="91120"/>
                  </a:lnTo>
                  <a:lnTo>
                    <a:pt x="37219" y="88079"/>
                  </a:lnTo>
                  <a:lnTo>
                    <a:pt x="24884" y="79770"/>
                  </a:lnTo>
                  <a:lnTo>
                    <a:pt x="16563" y="67442"/>
                  </a:lnTo>
                  <a:lnTo>
                    <a:pt x="13505" y="52342"/>
                  </a:lnTo>
                  <a:lnTo>
                    <a:pt x="16562" y="37225"/>
                  </a:lnTo>
                  <a:lnTo>
                    <a:pt x="24872" y="24900"/>
                  </a:lnTo>
                  <a:lnTo>
                    <a:pt x="37193" y="16585"/>
                  </a:lnTo>
                  <a:lnTo>
                    <a:pt x="52281" y="13523"/>
                  </a:lnTo>
                  <a:lnTo>
                    <a:pt x="86626" y="13523"/>
                  </a:lnTo>
                  <a:lnTo>
                    <a:pt x="72689" y="4118"/>
                  </a:lnTo>
                  <a:lnTo>
                    <a:pt x="52321" y="0"/>
                  </a:lnTo>
                  <a:close/>
                </a:path>
                <a:path w="104775" h="104775">
                  <a:moveTo>
                    <a:pt x="86626" y="13523"/>
                  </a:moveTo>
                  <a:lnTo>
                    <a:pt x="52281" y="13523"/>
                  </a:lnTo>
                  <a:lnTo>
                    <a:pt x="67420" y="16585"/>
                  </a:lnTo>
                  <a:lnTo>
                    <a:pt x="79744" y="24900"/>
                  </a:lnTo>
                  <a:lnTo>
                    <a:pt x="88046" y="37225"/>
                  </a:lnTo>
                  <a:lnTo>
                    <a:pt x="91082" y="52342"/>
                  </a:lnTo>
                  <a:lnTo>
                    <a:pt x="88036" y="67442"/>
                  </a:lnTo>
                  <a:lnTo>
                    <a:pt x="79715" y="79770"/>
                  </a:lnTo>
                  <a:lnTo>
                    <a:pt x="67353" y="88079"/>
                  </a:lnTo>
                  <a:lnTo>
                    <a:pt x="52321" y="91120"/>
                  </a:lnTo>
                  <a:lnTo>
                    <a:pt x="86600" y="91120"/>
                  </a:lnTo>
                  <a:lnTo>
                    <a:pt x="89271" y="89321"/>
                  </a:lnTo>
                  <a:lnTo>
                    <a:pt x="100490" y="72696"/>
                  </a:lnTo>
                  <a:lnTo>
                    <a:pt x="104604" y="52342"/>
                  </a:lnTo>
                  <a:lnTo>
                    <a:pt x="100515" y="31971"/>
                  </a:lnTo>
                  <a:lnTo>
                    <a:pt x="89314" y="15337"/>
                  </a:lnTo>
                  <a:lnTo>
                    <a:pt x="86626" y="135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2544291" y="3225998"/>
              <a:ext cx="104775" cy="104775"/>
            </a:xfrm>
            <a:custGeom>
              <a:avLst/>
              <a:gdLst/>
              <a:ahLst/>
              <a:cxnLst/>
              <a:rect l="l" t="t" r="r" b="b"/>
              <a:pathLst>
                <a:path w="104775" h="104775">
                  <a:moveTo>
                    <a:pt x="52290" y="104630"/>
                  </a:moveTo>
                  <a:lnTo>
                    <a:pt x="72648" y="100526"/>
                  </a:lnTo>
                  <a:lnTo>
                    <a:pt x="89281" y="89321"/>
                  </a:lnTo>
                  <a:lnTo>
                    <a:pt x="100500" y="72696"/>
                  </a:lnTo>
                  <a:lnTo>
                    <a:pt x="104615" y="52335"/>
                  </a:lnTo>
                  <a:lnTo>
                    <a:pt x="100524" y="31971"/>
                  </a:lnTo>
                  <a:lnTo>
                    <a:pt x="89324" y="15337"/>
                  </a:lnTo>
                  <a:lnTo>
                    <a:pt x="72698" y="4118"/>
                  </a:lnTo>
                  <a:lnTo>
                    <a:pt x="52331" y="0"/>
                  </a:lnTo>
                  <a:lnTo>
                    <a:pt x="31968" y="4103"/>
                  </a:lnTo>
                  <a:lnTo>
                    <a:pt x="15337" y="15309"/>
                  </a:lnTo>
                  <a:lnTo>
                    <a:pt x="4119" y="31933"/>
                  </a:lnTo>
                  <a:lnTo>
                    <a:pt x="0" y="52294"/>
                  </a:lnTo>
                  <a:lnTo>
                    <a:pt x="15308" y="89302"/>
                  </a:lnTo>
                  <a:lnTo>
                    <a:pt x="52283" y="104630"/>
                  </a:lnTo>
                  <a:close/>
                </a:path>
                <a:path w="104775" h="104775">
                  <a:moveTo>
                    <a:pt x="52290" y="13523"/>
                  </a:moveTo>
                  <a:lnTo>
                    <a:pt x="67400" y="16564"/>
                  </a:lnTo>
                  <a:lnTo>
                    <a:pt x="79736" y="24873"/>
                  </a:lnTo>
                  <a:lnTo>
                    <a:pt x="88051" y="37201"/>
                  </a:lnTo>
                  <a:lnTo>
                    <a:pt x="91099" y="52301"/>
                  </a:lnTo>
                  <a:lnTo>
                    <a:pt x="88070" y="67405"/>
                  </a:lnTo>
                  <a:lnTo>
                    <a:pt x="79766" y="79742"/>
                  </a:lnTo>
                  <a:lnTo>
                    <a:pt x="67436" y="88064"/>
                  </a:lnTo>
                  <a:lnTo>
                    <a:pt x="52331" y="91120"/>
                  </a:lnTo>
                  <a:lnTo>
                    <a:pt x="37229" y="88079"/>
                  </a:lnTo>
                  <a:lnTo>
                    <a:pt x="13515" y="52342"/>
                  </a:lnTo>
                  <a:lnTo>
                    <a:pt x="16571" y="37225"/>
                  </a:lnTo>
                  <a:lnTo>
                    <a:pt x="24882" y="24900"/>
                  </a:lnTo>
                  <a:lnTo>
                    <a:pt x="37203" y="16585"/>
                  </a:lnTo>
                  <a:lnTo>
                    <a:pt x="52290" y="13523"/>
                  </a:lnTo>
                  <a:close/>
                </a:path>
              </a:pathLst>
            </a:custGeom>
            <a:ln w="12720">
              <a:solidFill>
                <a:srgbClr val="9F2B9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 descr=""/>
          <p:cNvGrpSpPr/>
          <p:nvPr/>
        </p:nvGrpSpPr>
        <p:grpSpPr>
          <a:xfrm>
            <a:off x="2316456" y="4138586"/>
            <a:ext cx="550545" cy="590550"/>
            <a:chOff x="2316456" y="4138586"/>
            <a:chExt cx="550545" cy="590550"/>
          </a:xfrm>
        </p:grpSpPr>
        <p:sp>
          <p:nvSpPr>
            <p:cNvPr id="33" name="object 33" descr=""/>
            <p:cNvSpPr/>
            <p:nvPr/>
          </p:nvSpPr>
          <p:spPr>
            <a:xfrm>
              <a:off x="2322812" y="4144942"/>
              <a:ext cx="537845" cy="577850"/>
            </a:xfrm>
            <a:custGeom>
              <a:avLst/>
              <a:gdLst/>
              <a:ahLst/>
              <a:cxnLst/>
              <a:rect l="l" t="t" r="r" b="b"/>
              <a:pathLst>
                <a:path w="537844" h="577850">
                  <a:moveTo>
                    <a:pt x="506660" y="292914"/>
                  </a:moveTo>
                  <a:lnTo>
                    <a:pt x="502242" y="292950"/>
                  </a:lnTo>
                  <a:lnTo>
                    <a:pt x="496719" y="293094"/>
                  </a:lnTo>
                  <a:lnTo>
                    <a:pt x="490248" y="293437"/>
                  </a:lnTo>
                  <a:lnTo>
                    <a:pt x="487913" y="268030"/>
                  </a:lnTo>
                  <a:lnTo>
                    <a:pt x="485609" y="267870"/>
                  </a:lnTo>
                  <a:lnTo>
                    <a:pt x="481253" y="267870"/>
                  </a:lnTo>
                  <a:lnTo>
                    <a:pt x="476898" y="267870"/>
                  </a:lnTo>
                  <a:lnTo>
                    <a:pt x="470333" y="268094"/>
                  </a:lnTo>
                  <a:lnTo>
                    <a:pt x="462222" y="268800"/>
                  </a:lnTo>
                  <a:lnTo>
                    <a:pt x="458592" y="226284"/>
                  </a:lnTo>
                  <a:lnTo>
                    <a:pt x="450607" y="225064"/>
                  </a:lnTo>
                  <a:lnTo>
                    <a:pt x="442496" y="224519"/>
                  </a:lnTo>
                  <a:lnTo>
                    <a:pt x="434416" y="224615"/>
                  </a:lnTo>
                  <a:lnTo>
                    <a:pt x="389500" y="229364"/>
                  </a:lnTo>
                  <a:lnTo>
                    <a:pt x="346877" y="243089"/>
                  </a:lnTo>
                  <a:lnTo>
                    <a:pt x="307824" y="265225"/>
                  </a:lnTo>
                  <a:lnTo>
                    <a:pt x="273616" y="295205"/>
                  </a:lnTo>
                  <a:lnTo>
                    <a:pt x="270981" y="295205"/>
                  </a:lnTo>
                  <a:lnTo>
                    <a:pt x="236780" y="265225"/>
                  </a:lnTo>
                  <a:lnTo>
                    <a:pt x="197731" y="243089"/>
                  </a:lnTo>
                  <a:lnTo>
                    <a:pt x="155110" y="229364"/>
                  </a:lnTo>
                  <a:lnTo>
                    <a:pt x="110194" y="224615"/>
                  </a:lnTo>
                  <a:lnTo>
                    <a:pt x="102095" y="224519"/>
                  </a:lnTo>
                  <a:lnTo>
                    <a:pt x="93999" y="225064"/>
                  </a:lnTo>
                  <a:lnTo>
                    <a:pt x="85992" y="226284"/>
                  </a:lnTo>
                  <a:lnTo>
                    <a:pt x="82382" y="268800"/>
                  </a:lnTo>
                  <a:lnTo>
                    <a:pt x="74264" y="268094"/>
                  </a:lnTo>
                  <a:lnTo>
                    <a:pt x="67709" y="267870"/>
                  </a:lnTo>
                  <a:lnTo>
                    <a:pt x="63347" y="267870"/>
                  </a:lnTo>
                  <a:lnTo>
                    <a:pt x="59007" y="267870"/>
                  </a:lnTo>
                  <a:lnTo>
                    <a:pt x="56671" y="268030"/>
                  </a:lnTo>
                  <a:lnTo>
                    <a:pt x="54336" y="293434"/>
                  </a:lnTo>
                  <a:lnTo>
                    <a:pt x="47872" y="293091"/>
                  </a:lnTo>
                  <a:lnTo>
                    <a:pt x="42352" y="292946"/>
                  </a:lnTo>
                  <a:lnTo>
                    <a:pt x="38034" y="292914"/>
                  </a:lnTo>
                  <a:lnTo>
                    <a:pt x="31732" y="292911"/>
                  </a:lnTo>
                  <a:lnTo>
                    <a:pt x="26546" y="297718"/>
                  </a:lnTo>
                  <a:lnTo>
                    <a:pt x="25975" y="304004"/>
                  </a:lnTo>
                  <a:lnTo>
                    <a:pt x="7830" y="503190"/>
                  </a:lnTo>
                  <a:lnTo>
                    <a:pt x="19937" y="516599"/>
                  </a:lnTo>
                  <a:lnTo>
                    <a:pt x="20066" y="516599"/>
                  </a:lnTo>
                  <a:lnTo>
                    <a:pt x="20199" y="516596"/>
                  </a:lnTo>
                  <a:lnTo>
                    <a:pt x="23854" y="516474"/>
                  </a:lnTo>
                  <a:lnTo>
                    <a:pt x="28168" y="516394"/>
                  </a:lnTo>
                  <a:lnTo>
                    <a:pt x="74060" y="518248"/>
                  </a:lnTo>
                  <a:lnTo>
                    <a:pt x="126829" y="526093"/>
                  </a:lnTo>
                  <a:lnTo>
                    <a:pt x="185485" y="543351"/>
                  </a:lnTo>
                  <a:lnTo>
                    <a:pt x="244138" y="573445"/>
                  </a:lnTo>
                  <a:lnTo>
                    <a:pt x="248096" y="576114"/>
                  </a:lnTo>
                  <a:lnTo>
                    <a:pt x="252735" y="577553"/>
                  </a:lnTo>
                  <a:lnTo>
                    <a:pt x="257482" y="577585"/>
                  </a:lnTo>
                  <a:lnTo>
                    <a:pt x="287434" y="577585"/>
                  </a:lnTo>
                  <a:lnTo>
                    <a:pt x="291979" y="577557"/>
                  </a:lnTo>
                  <a:lnTo>
                    <a:pt x="296461" y="576232"/>
                  </a:lnTo>
                  <a:lnTo>
                    <a:pt x="300311" y="573759"/>
                  </a:lnTo>
                  <a:lnTo>
                    <a:pt x="361049" y="543496"/>
                  </a:lnTo>
                  <a:lnTo>
                    <a:pt x="420190" y="526143"/>
                  </a:lnTo>
                  <a:lnTo>
                    <a:pt x="472430" y="518257"/>
                  </a:lnTo>
                  <a:lnTo>
                    <a:pt x="512468" y="516394"/>
                  </a:lnTo>
                  <a:lnTo>
                    <a:pt x="516981" y="516394"/>
                  </a:lnTo>
                  <a:lnTo>
                    <a:pt x="520958" y="516471"/>
                  </a:lnTo>
                  <a:lnTo>
                    <a:pt x="524367" y="516580"/>
                  </a:lnTo>
                  <a:lnTo>
                    <a:pt x="524714" y="516587"/>
                  </a:lnTo>
                  <a:lnTo>
                    <a:pt x="531373" y="516603"/>
                  </a:lnTo>
                  <a:lnTo>
                    <a:pt x="536802" y="511119"/>
                  </a:lnTo>
                  <a:lnTo>
                    <a:pt x="536833" y="504339"/>
                  </a:lnTo>
                  <a:lnTo>
                    <a:pt x="536833" y="503950"/>
                  </a:lnTo>
                  <a:lnTo>
                    <a:pt x="536802" y="503562"/>
                  </a:lnTo>
                  <a:lnTo>
                    <a:pt x="536770" y="503174"/>
                  </a:lnTo>
                  <a:lnTo>
                    <a:pt x="518622" y="304004"/>
                  </a:lnTo>
                  <a:lnTo>
                    <a:pt x="518054" y="297721"/>
                  </a:lnTo>
                  <a:lnTo>
                    <a:pt x="512878" y="292914"/>
                  </a:lnTo>
                  <a:lnTo>
                    <a:pt x="506660" y="292914"/>
                  </a:lnTo>
                  <a:close/>
                </a:path>
                <a:path w="537844" h="577850">
                  <a:moveTo>
                    <a:pt x="251037" y="562697"/>
                  </a:moveTo>
                  <a:lnTo>
                    <a:pt x="203240" y="536787"/>
                  </a:lnTo>
                  <a:lnTo>
                    <a:pt x="154710" y="519651"/>
                  </a:lnTo>
                  <a:lnTo>
                    <a:pt x="108280" y="509556"/>
                  </a:lnTo>
                  <a:lnTo>
                    <a:pt x="66786" y="504769"/>
                  </a:lnTo>
                  <a:lnTo>
                    <a:pt x="28771" y="503559"/>
                  </a:lnTo>
                  <a:lnTo>
                    <a:pt x="24532" y="503623"/>
                  </a:lnTo>
                  <a:lnTo>
                    <a:pt x="20458" y="503748"/>
                  </a:lnTo>
                  <a:lnTo>
                    <a:pt x="38492" y="305756"/>
                  </a:lnTo>
                  <a:lnTo>
                    <a:pt x="42298" y="305794"/>
                  </a:lnTo>
                  <a:lnTo>
                    <a:pt x="47257" y="305926"/>
                  </a:lnTo>
                  <a:lnTo>
                    <a:pt x="53156" y="306240"/>
                  </a:lnTo>
                  <a:lnTo>
                    <a:pt x="36261" y="489722"/>
                  </a:lnTo>
                  <a:lnTo>
                    <a:pt x="38300" y="489617"/>
                  </a:lnTo>
                  <a:lnTo>
                    <a:pt x="42068" y="489617"/>
                  </a:lnTo>
                  <a:lnTo>
                    <a:pt x="65061" y="490632"/>
                  </a:lnTo>
                  <a:lnTo>
                    <a:pt x="147677" y="507264"/>
                  </a:lnTo>
                  <a:lnTo>
                    <a:pt x="198950" y="528550"/>
                  </a:lnTo>
                  <a:lnTo>
                    <a:pt x="251296" y="562264"/>
                  </a:lnTo>
                  <a:lnTo>
                    <a:pt x="251889" y="562735"/>
                  </a:lnTo>
                  <a:lnTo>
                    <a:pt x="253152" y="563547"/>
                  </a:lnTo>
                  <a:lnTo>
                    <a:pt x="253073" y="563685"/>
                  </a:lnTo>
                  <a:lnTo>
                    <a:pt x="252341" y="563480"/>
                  </a:lnTo>
                  <a:lnTo>
                    <a:pt x="251653" y="563146"/>
                  </a:lnTo>
                  <a:lnTo>
                    <a:pt x="251037" y="562697"/>
                  </a:lnTo>
                  <a:close/>
                </a:path>
                <a:path w="537844" h="577850">
                  <a:moveTo>
                    <a:pt x="265884" y="557723"/>
                  </a:moveTo>
                  <a:lnTo>
                    <a:pt x="215345" y="522798"/>
                  </a:lnTo>
                  <a:lnTo>
                    <a:pt x="165124" y="499650"/>
                  </a:lnTo>
                  <a:lnTo>
                    <a:pt x="118597" y="485882"/>
                  </a:lnTo>
                  <a:lnTo>
                    <a:pt x="79137" y="479100"/>
                  </a:lnTo>
                  <a:lnTo>
                    <a:pt x="50119" y="476910"/>
                  </a:lnTo>
                  <a:lnTo>
                    <a:pt x="68179" y="280769"/>
                  </a:lnTo>
                  <a:lnTo>
                    <a:pt x="71761" y="280865"/>
                  </a:lnTo>
                  <a:lnTo>
                    <a:pt x="76195" y="281122"/>
                  </a:lnTo>
                  <a:lnTo>
                    <a:pt x="81302" y="281539"/>
                  </a:lnTo>
                  <a:lnTo>
                    <a:pt x="66364" y="457545"/>
                  </a:lnTo>
                  <a:lnTo>
                    <a:pt x="85868" y="461106"/>
                  </a:lnTo>
                  <a:lnTo>
                    <a:pt x="135010" y="475237"/>
                  </a:lnTo>
                  <a:lnTo>
                    <a:pt x="199734" y="505107"/>
                  </a:lnTo>
                  <a:lnTo>
                    <a:pt x="265985" y="555888"/>
                  </a:lnTo>
                  <a:lnTo>
                    <a:pt x="265985" y="557675"/>
                  </a:lnTo>
                  <a:close/>
                </a:path>
                <a:path w="537844" h="577850">
                  <a:moveTo>
                    <a:pt x="265884" y="538156"/>
                  </a:moveTo>
                  <a:lnTo>
                    <a:pt x="212160" y="497611"/>
                  </a:lnTo>
                  <a:lnTo>
                    <a:pt x="158831" y="470582"/>
                  </a:lnTo>
                  <a:lnTo>
                    <a:pt x="112545" y="454493"/>
                  </a:lnTo>
                  <a:lnTo>
                    <a:pt x="79951" y="446763"/>
                  </a:lnTo>
                  <a:lnTo>
                    <a:pt x="97679" y="237899"/>
                  </a:lnTo>
                  <a:lnTo>
                    <a:pt x="101075" y="237643"/>
                  </a:lnTo>
                  <a:lnTo>
                    <a:pt x="105298" y="237450"/>
                  </a:lnTo>
                  <a:lnTo>
                    <a:pt x="110194" y="237450"/>
                  </a:lnTo>
                  <a:lnTo>
                    <a:pt x="153020" y="242022"/>
                  </a:lnTo>
                  <a:lnTo>
                    <a:pt x="193612" y="255229"/>
                  </a:lnTo>
                  <a:lnTo>
                    <a:pt x="230730" y="276524"/>
                  </a:lnTo>
                  <a:lnTo>
                    <a:pt x="263131" y="305361"/>
                  </a:lnTo>
                  <a:lnTo>
                    <a:pt x="265985" y="538111"/>
                  </a:lnTo>
                  <a:close/>
                </a:path>
                <a:path w="537844" h="577850">
                  <a:moveTo>
                    <a:pt x="278609" y="308432"/>
                  </a:moveTo>
                  <a:lnTo>
                    <a:pt x="313875" y="276525"/>
                  </a:lnTo>
                  <a:lnTo>
                    <a:pt x="350995" y="255229"/>
                  </a:lnTo>
                  <a:lnTo>
                    <a:pt x="391588" y="242022"/>
                  </a:lnTo>
                  <a:lnTo>
                    <a:pt x="434416" y="237450"/>
                  </a:lnTo>
                  <a:lnTo>
                    <a:pt x="439308" y="237450"/>
                  </a:lnTo>
                  <a:lnTo>
                    <a:pt x="443537" y="237643"/>
                  </a:lnTo>
                  <a:lnTo>
                    <a:pt x="446914" y="237900"/>
                  </a:lnTo>
                  <a:lnTo>
                    <a:pt x="464652" y="446760"/>
                  </a:lnTo>
                  <a:lnTo>
                    <a:pt x="432059" y="454491"/>
                  </a:lnTo>
                  <a:lnTo>
                    <a:pt x="385771" y="470580"/>
                  </a:lnTo>
                  <a:lnTo>
                    <a:pt x="332439" y="497608"/>
                  </a:lnTo>
                  <a:lnTo>
                    <a:pt x="278713" y="538153"/>
                  </a:lnTo>
                  <a:lnTo>
                    <a:pt x="278609" y="308432"/>
                  </a:lnTo>
                  <a:close/>
                </a:path>
                <a:path w="537844" h="577850">
                  <a:moveTo>
                    <a:pt x="278609" y="557678"/>
                  </a:moveTo>
                  <a:lnTo>
                    <a:pt x="344852" y="505111"/>
                  </a:lnTo>
                  <a:lnTo>
                    <a:pt x="409575" y="475240"/>
                  </a:lnTo>
                  <a:lnTo>
                    <a:pt x="458718" y="461109"/>
                  </a:lnTo>
                  <a:lnTo>
                    <a:pt x="478224" y="457548"/>
                  </a:lnTo>
                  <a:lnTo>
                    <a:pt x="463295" y="281571"/>
                  </a:lnTo>
                  <a:lnTo>
                    <a:pt x="468408" y="281122"/>
                  </a:lnTo>
                  <a:lnTo>
                    <a:pt x="472826" y="280865"/>
                  </a:lnTo>
                  <a:lnTo>
                    <a:pt x="476424" y="280769"/>
                  </a:lnTo>
                  <a:lnTo>
                    <a:pt x="494478" y="476910"/>
                  </a:lnTo>
                  <a:lnTo>
                    <a:pt x="465464" y="479100"/>
                  </a:lnTo>
                  <a:lnTo>
                    <a:pt x="426008" y="485881"/>
                  </a:lnTo>
                  <a:lnTo>
                    <a:pt x="379482" y="499648"/>
                  </a:lnTo>
                  <a:lnTo>
                    <a:pt x="329259" y="522797"/>
                  </a:lnTo>
                  <a:lnTo>
                    <a:pt x="278713" y="557723"/>
                  </a:lnTo>
                  <a:close/>
                </a:path>
                <a:path w="537844" h="577850">
                  <a:moveTo>
                    <a:pt x="512468" y="503562"/>
                  </a:moveTo>
                  <a:lnTo>
                    <a:pt x="438687" y="509575"/>
                  </a:lnTo>
                  <a:lnTo>
                    <a:pt x="392374" y="519699"/>
                  </a:lnTo>
                  <a:lnTo>
                    <a:pt x="343171" y="536883"/>
                  </a:lnTo>
                  <a:lnTo>
                    <a:pt x="293620" y="562867"/>
                  </a:lnTo>
                  <a:lnTo>
                    <a:pt x="292831" y="563419"/>
                  </a:lnTo>
                  <a:lnTo>
                    <a:pt x="291947" y="563830"/>
                  </a:lnTo>
                  <a:lnTo>
                    <a:pt x="291032" y="564086"/>
                  </a:lnTo>
                  <a:lnTo>
                    <a:pt x="290906" y="563875"/>
                  </a:lnTo>
                  <a:lnTo>
                    <a:pt x="292452" y="562938"/>
                  </a:lnTo>
                  <a:lnTo>
                    <a:pt x="293147" y="562386"/>
                  </a:lnTo>
                  <a:lnTo>
                    <a:pt x="345518" y="528612"/>
                  </a:lnTo>
                  <a:lnTo>
                    <a:pt x="396826" y="507291"/>
                  </a:lnTo>
                  <a:lnTo>
                    <a:pt x="442886" y="495580"/>
                  </a:lnTo>
                  <a:lnTo>
                    <a:pt x="502526" y="489623"/>
                  </a:lnTo>
                  <a:lnTo>
                    <a:pt x="506282" y="489623"/>
                  </a:lnTo>
                  <a:lnTo>
                    <a:pt x="508333" y="489729"/>
                  </a:lnTo>
                  <a:lnTo>
                    <a:pt x="491448" y="306240"/>
                  </a:lnTo>
                  <a:lnTo>
                    <a:pt x="497350" y="305926"/>
                  </a:lnTo>
                  <a:lnTo>
                    <a:pt x="502305" y="305791"/>
                  </a:lnTo>
                  <a:lnTo>
                    <a:pt x="506092" y="305756"/>
                  </a:lnTo>
                  <a:lnTo>
                    <a:pt x="524146" y="503729"/>
                  </a:lnTo>
                  <a:lnTo>
                    <a:pt x="520768" y="503626"/>
                  </a:lnTo>
                  <a:lnTo>
                    <a:pt x="516855" y="503559"/>
                  </a:lnTo>
                  <a:lnTo>
                    <a:pt x="512468" y="503559"/>
                  </a:lnTo>
                  <a:close/>
                </a:path>
                <a:path w="537844" h="577850">
                  <a:moveTo>
                    <a:pt x="435868" y="77011"/>
                  </a:moveTo>
                  <a:lnTo>
                    <a:pt x="440669" y="64925"/>
                  </a:lnTo>
                  <a:lnTo>
                    <a:pt x="447786" y="54256"/>
                  </a:lnTo>
                  <a:lnTo>
                    <a:pt x="456945" y="45338"/>
                  </a:lnTo>
                  <a:lnTo>
                    <a:pt x="467871" y="38505"/>
                  </a:lnTo>
                  <a:lnTo>
                    <a:pt x="456945" y="31672"/>
                  </a:lnTo>
                  <a:lnTo>
                    <a:pt x="447786" y="22754"/>
                  </a:lnTo>
                  <a:lnTo>
                    <a:pt x="440669" y="12085"/>
                  </a:lnTo>
                  <a:lnTo>
                    <a:pt x="435868" y="0"/>
                  </a:lnTo>
                  <a:lnTo>
                    <a:pt x="431080" y="12085"/>
                  </a:lnTo>
                  <a:lnTo>
                    <a:pt x="423961" y="22754"/>
                  </a:lnTo>
                  <a:lnTo>
                    <a:pt x="414795" y="31672"/>
                  </a:lnTo>
                  <a:lnTo>
                    <a:pt x="403864" y="38505"/>
                  </a:lnTo>
                  <a:lnTo>
                    <a:pt x="414795" y="45325"/>
                  </a:lnTo>
                  <a:lnTo>
                    <a:pt x="423961" y="54244"/>
                  </a:lnTo>
                  <a:lnTo>
                    <a:pt x="431080" y="64920"/>
                  </a:lnTo>
                  <a:lnTo>
                    <a:pt x="435868" y="77011"/>
                  </a:lnTo>
                  <a:close/>
                </a:path>
                <a:path w="537844" h="577850">
                  <a:moveTo>
                    <a:pt x="435868" y="28076"/>
                  </a:moveTo>
                  <a:lnTo>
                    <a:pt x="438645" y="31831"/>
                  </a:lnTo>
                  <a:lnTo>
                    <a:pt x="441738" y="35328"/>
                  </a:lnTo>
                  <a:lnTo>
                    <a:pt x="445147" y="38505"/>
                  </a:lnTo>
                  <a:lnTo>
                    <a:pt x="441738" y="41650"/>
                  </a:lnTo>
                  <a:lnTo>
                    <a:pt x="438645" y="45147"/>
                  </a:lnTo>
                  <a:lnTo>
                    <a:pt x="435868" y="48934"/>
                  </a:lnTo>
                  <a:lnTo>
                    <a:pt x="433122" y="45147"/>
                  </a:lnTo>
                  <a:lnTo>
                    <a:pt x="430029" y="41650"/>
                  </a:lnTo>
                  <a:lnTo>
                    <a:pt x="426620" y="38505"/>
                  </a:lnTo>
                  <a:lnTo>
                    <a:pt x="430029" y="35328"/>
                  </a:lnTo>
                  <a:lnTo>
                    <a:pt x="433122" y="31831"/>
                  </a:lnTo>
                  <a:lnTo>
                    <a:pt x="435868" y="28076"/>
                  </a:lnTo>
                  <a:close/>
                </a:path>
                <a:path w="537844" h="577850">
                  <a:moveTo>
                    <a:pt x="31997" y="218197"/>
                  </a:moveTo>
                  <a:lnTo>
                    <a:pt x="36795" y="206112"/>
                  </a:lnTo>
                  <a:lnTo>
                    <a:pt x="43913" y="195443"/>
                  </a:lnTo>
                  <a:lnTo>
                    <a:pt x="53071" y="186525"/>
                  </a:lnTo>
                  <a:lnTo>
                    <a:pt x="63991" y="179692"/>
                  </a:lnTo>
                  <a:lnTo>
                    <a:pt x="53074" y="172859"/>
                  </a:lnTo>
                  <a:lnTo>
                    <a:pt x="43917" y="163941"/>
                  </a:lnTo>
                  <a:lnTo>
                    <a:pt x="36799" y="153272"/>
                  </a:lnTo>
                  <a:lnTo>
                    <a:pt x="31997" y="141186"/>
                  </a:lnTo>
                  <a:lnTo>
                    <a:pt x="27199" y="153272"/>
                  </a:lnTo>
                  <a:lnTo>
                    <a:pt x="20081" y="163941"/>
                  </a:lnTo>
                  <a:lnTo>
                    <a:pt x="10922" y="172859"/>
                  </a:lnTo>
                  <a:lnTo>
                    <a:pt x="0" y="179692"/>
                  </a:lnTo>
                  <a:lnTo>
                    <a:pt x="10925" y="186512"/>
                  </a:lnTo>
                  <a:lnTo>
                    <a:pt x="20086" y="195431"/>
                  </a:lnTo>
                  <a:lnTo>
                    <a:pt x="27203" y="206107"/>
                  </a:lnTo>
                  <a:lnTo>
                    <a:pt x="31997" y="218197"/>
                  </a:lnTo>
                  <a:close/>
                </a:path>
                <a:path w="537844" h="577850">
                  <a:moveTo>
                    <a:pt x="32003" y="169263"/>
                  </a:moveTo>
                  <a:lnTo>
                    <a:pt x="34755" y="173018"/>
                  </a:lnTo>
                  <a:lnTo>
                    <a:pt x="37854" y="176515"/>
                  </a:lnTo>
                  <a:lnTo>
                    <a:pt x="41263" y="179692"/>
                  </a:lnTo>
                  <a:lnTo>
                    <a:pt x="37854" y="182837"/>
                  </a:lnTo>
                  <a:lnTo>
                    <a:pt x="34752" y="186334"/>
                  </a:lnTo>
                  <a:lnTo>
                    <a:pt x="32003" y="190120"/>
                  </a:lnTo>
                  <a:lnTo>
                    <a:pt x="29254" y="186334"/>
                  </a:lnTo>
                  <a:lnTo>
                    <a:pt x="26155" y="182836"/>
                  </a:lnTo>
                  <a:lnTo>
                    <a:pt x="22743" y="179692"/>
                  </a:lnTo>
                  <a:lnTo>
                    <a:pt x="26151" y="176515"/>
                  </a:lnTo>
                  <a:lnTo>
                    <a:pt x="29254" y="173018"/>
                  </a:lnTo>
                  <a:lnTo>
                    <a:pt x="32003" y="169263"/>
                  </a:lnTo>
                  <a:close/>
                </a:path>
                <a:path w="537844" h="577850">
                  <a:moveTo>
                    <a:pt x="94138" y="77010"/>
                  </a:moveTo>
                  <a:lnTo>
                    <a:pt x="98138" y="66938"/>
                  </a:lnTo>
                  <a:lnTo>
                    <a:pt x="104069" y="58042"/>
                  </a:lnTo>
                  <a:lnTo>
                    <a:pt x="111701" y="50609"/>
                  </a:lnTo>
                  <a:lnTo>
                    <a:pt x="120801" y="44923"/>
                  </a:lnTo>
                  <a:lnTo>
                    <a:pt x="111705" y="39223"/>
                  </a:lnTo>
                  <a:lnTo>
                    <a:pt x="104074" y="31791"/>
                  </a:lnTo>
                  <a:lnTo>
                    <a:pt x="98141" y="22902"/>
                  </a:lnTo>
                  <a:lnTo>
                    <a:pt x="94138" y="12835"/>
                  </a:lnTo>
                  <a:lnTo>
                    <a:pt x="90142" y="22907"/>
                  </a:lnTo>
                  <a:lnTo>
                    <a:pt x="84210" y="31803"/>
                  </a:lnTo>
                  <a:lnTo>
                    <a:pt x="76577" y="39236"/>
                  </a:lnTo>
                  <a:lnTo>
                    <a:pt x="67475" y="44923"/>
                  </a:lnTo>
                  <a:lnTo>
                    <a:pt x="76581" y="50609"/>
                  </a:lnTo>
                  <a:lnTo>
                    <a:pt x="84215" y="58042"/>
                  </a:lnTo>
                  <a:lnTo>
                    <a:pt x="90145" y="66938"/>
                  </a:lnTo>
                  <a:lnTo>
                    <a:pt x="94138" y="77010"/>
                  </a:lnTo>
                  <a:close/>
                </a:path>
                <a:path w="537844" h="577850">
                  <a:moveTo>
                    <a:pt x="94144" y="39692"/>
                  </a:moveTo>
                  <a:lnTo>
                    <a:pt x="95599" y="41521"/>
                  </a:lnTo>
                  <a:lnTo>
                    <a:pt x="97155" y="43254"/>
                  </a:lnTo>
                  <a:lnTo>
                    <a:pt x="98803" y="44923"/>
                  </a:lnTo>
                  <a:lnTo>
                    <a:pt x="97155" y="46559"/>
                  </a:lnTo>
                  <a:lnTo>
                    <a:pt x="95599" y="48292"/>
                  </a:lnTo>
                  <a:lnTo>
                    <a:pt x="94144" y="50121"/>
                  </a:lnTo>
                  <a:lnTo>
                    <a:pt x="92689" y="48292"/>
                  </a:lnTo>
                  <a:lnTo>
                    <a:pt x="91133" y="46559"/>
                  </a:lnTo>
                  <a:lnTo>
                    <a:pt x="89489" y="44923"/>
                  </a:lnTo>
                  <a:lnTo>
                    <a:pt x="91133" y="43254"/>
                  </a:lnTo>
                  <a:lnTo>
                    <a:pt x="92689" y="41521"/>
                  </a:lnTo>
                  <a:lnTo>
                    <a:pt x="94144" y="39692"/>
                  </a:lnTo>
                  <a:close/>
                </a:path>
                <a:path w="537844" h="577850">
                  <a:moveTo>
                    <a:pt x="510763" y="179692"/>
                  </a:moveTo>
                  <a:lnTo>
                    <a:pt x="514761" y="169620"/>
                  </a:lnTo>
                  <a:lnTo>
                    <a:pt x="520686" y="160724"/>
                  </a:lnTo>
                  <a:lnTo>
                    <a:pt x="528308" y="153290"/>
                  </a:lnTo>
                  <a:lnTo>
                    <a:pt x="537401" y="147604"/>
                  </a:lnTo>
                  <a:lnTo>
                    <a:pt x="528308" y="141904"/>
                  </a:lnTo>
                  <a:lnTo>
                    <a:pt x="520686" y="134472"/>
                  </a:lnTo>
                  <a:lnTo>
                    <a:pt x="514761" y="125584"/>
                  </a:lnTo>
                  <a:lnTo>
                    <a:pt x="510763" y="115516"/>
                  </a:lnTo>
                  <a:lnTo>
                    <a:pt x="506760" y="125588"/>
                  </a:lnTo>
                  <a:lnTo>
                    <a:pt x="500825" y="134484"/>
                  </a:lnTo>
                  <a:lnTo>
                    <a:pt x="493192" y="141918"/>
                  </a:lnTo>
                  <a:lnTo>
                    <a:pt x="484094" y="147604"/>
                  </a:lnTo>
                  <a:lnTo>
                    <a:pt x="493192" y="153290"/>
                  </a:lnTo>
                  <a:lnTo>
                    <a:pt x="500825" y="160724"/>
                  </a:lnTo>
                  <a:lnTo>
                    <a:pt x="506760" y="169620"/>
                  </a:lnTo>
                  <a:lnTo>
                    <a:pt x="510763" y="179692"/>
                  </a:lnTo>
                  <a:close/>
                </a:path>
                <a:path w="537844" h="577850">
                  <a:moveTo>
                    <a:pt x="510763" y="142374"/>
                  </a:moveTo>
                  <a:lnTo>
                    <a:pt x="512215" y="144203"/>
                  </a:lnTo>
                  <a:lnTo>
                    <a:pt x="513762" y="145935"/>
                  </a:lnTo>
                  <a:lnTo>
                    <a:pt x="515403" y="147604"/>
                  </a:lnTo>
                  <a:lnTo>
                    <a:pt x="513762" y="149241"/>
                  </a:lnTo>
                  <a:lnTo>
                    <a:pt x="512215" y="150973"/>
                  </a:lnTo>
                  <a:lnTo>
                    <a:pt x="510763" y="152802"/>
                  </a:lnTo>
                  <a:lnTo>
                    <a:pt x="509312" y="150973"/>
                  </a:lnTo>
                  <a:lnTo>
                    <a:pt x="507733" y="149241"/>
                  </a:lnTo>
                  <a:lnTo>
                    <a:pt x="506092" y="147604"/>
                  </a:lnTo>
                  <a:lnTo>
                    <a:pt x="507733" y="145935"/>
                  </a:lnTo>
                  <a:lnTo>
                    <a:pt x="509312" y="144203"/>
                  </a:lnTo>
                  <a:lnTo>
                    <a:pt x="510763" y="142374"/>
                  </a:lnTo>
                  <a:close/>
                </a:path>
                <a:path w="537844" h="577850">
                  <a:moveTo>
                    <a:pt x="272297" y="44923"/>
                  </a:moveTo>
                  <a:lnTo>
                    <a:pt x="275784" y="44923"/>
                  </a:lnTo>
                  <a:lnTo>
                    <a:pt x="278609" y="42035"/>
                  </a:lnTo>
                  <a:lnTo>
                    <a:pt x="278609" y="38505"/>
                  </a:lnTo>
                  <a:lnTo>
                    <a:pt x="278609" y="12835"/>
                  </a:lnTo>
                  <a:lnTo>
                    <a:pt x="278609" y="9305"/>
                  </a:lnTo>
                  <a:lnTo>
                    <a:pt x="275784" y="6417"/>
                  </a:lnTo>
                  <a:lnTo>
                    <a:pt x="272297" y="6417"/>
                  </a:lnTo>
                  <a:lnTo>
                    <a:pt x="268812" y="6417"/>
                  </a:lnTo>
                  <a:lnTo>
                    <a:pt x="265985" y="9305"/>
                  </a:lnTo>
                  <a:lnTo>
                    <a:pt x="265985" y="12835"/>
                  </a:lnTo>
                  <a:lnTo>
                    <a:pt x="265985" y="38505"/>
                  </a:lnTo>
                  <a:lnTo>
                    <a:pt x="265985" y="42035"/>
                  </a:lnTo>
                  <a:lnTo>
                    <a:pt x="268812" y="44923"/>
                  </a:lnTo>
                  <a:lnTo>
                    <a:pt x="272297" y="44923"/>
                  </a:lnTo>
                  <a:close/>
                </a:path>
              </a:pathLst>
            </a:custGeom>
            <a:ln w="12729">
              <a:solidFill>
                <a:srgbClr val="9F2B9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588797" y="4305381"/>
              <a:ext cx="12700" cy="77470"/>
            </a:xfrm>
            <a:custGeom>
              <a:avLst/>
              <a:gdLst/>
              <a:ahLst/>
              <a:cxnLst/>
              <a:rect l="l" t="t" r="r" b="b"/>
              <a:pathLst>
                <a:path w="12700" h="77470">
                  <a:moveTo>
                    <a:pt x="9799" y="0"/>
                  </a:moveTo>
                  <a:lnTo>
                    <a:pt x="2827" y="0"/>
                  </a:lnTo>
                  <a:lnTo>
                    <a:pt x="0" y="2887"/>
                  </a:lnTo>
                  <a:lnTo>
                    <a:pt x="0" y="74123"/>
                  </a:lnTo>
                  <a:lnTo>
                    <a:pt x="2827" y="77011"/>
                  </a:lnTo>
                  <a:lnTo>
                    <a:pt x="6312" y="77011"/>
                  </a:lnTo>
                  <a:lnTo>
                    <a:pt x="9799" y="77011"/>
                  </a:lnTo>
                  <a:lnTo>
                    <a:pt x="12624" y="74123"/>
                  </a:lnTo>
                  <a:lnTo>
                    <a:pt x="12624" y="2887"/>
                  </a:lnTo>
                  <a:lnTo>
                    <a:pt x="97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2412324" y="4198593"/>
              <a:ext cx="365760" cy="184150"/>
            </a:xfrm>
            <a:custGeom>
              <a:avLst/>
              <a:gdLst/>
              <a:ahLst/>
              <a:cxnLst/>
              <a:rect l="l" t="t" r="r" b="b"/>
              <a:pathLst>
                <a:path w="365760" h="184150">
                  <a:moveTo>
                    <a:pt x="182785" y="183799"/>
                  </a:moveTo>
                  <a:lnTo>
                    <a:pt x="186273" y="183799"/>
                  </a:lnTo>
                  <a:lnTo>
                    <a:pt x="189097" y="180911"/>
                  </a:lnTo>
                  <a:lnTo>
                    <a:pt x="189097" y="177382"/>
                  </a:lnTo>
                  <a:lnTo>
                    <a:pt x="189097" y="113206"/>
                  </a:lnTo>
                  <a:lnTo>
                    <a:pt x="189097" y="109676"/>
                  </a:lnTo>
                  <a:lnTo>
                    <a:pt x="186273" y="106788"/>
                  </a:lnTo>
                  <a:lnTo>
                    <a:pt x="182785" y="106788"/>
                  </a:lnTo>
                  <a:lnTo>
                    <a:pt x="179301" y="106788"/>
                  </a:lnTo>
                  <a:lnTo>
                    <a:pt x="176473" y="109676"/>
                  </a:lnTo>
                  <a:lnTo>
                    <a:pt x="176473" y="113206"/>
                  </a:lnTo>
                  <a:lnTo>
                    <a:pt x="176473" y="177382"/>
                  </a:lnTo>
                  <a:lnTo>
                    <a:pt x="176473" y="180911"/>
                  </a:lnTo>
                  <a:lnTo>
                    <a:pt x="179301" y="183799"/>
                  </a:lnTo>
                  <a:lnTo>
                    <a:pt x="182785" y="183799"/>
                  </a:lnTo>
                  <a:close/>
                </a:path>
                <a:path w="365760" h="184150">
                  <a:moveTo>
                    <a:pt x="182785" y="81118"/>
                  </a:moveTo>
                  <a:lnTo>
                    <a:pt x="186273" y="81118"/>
                  </a:lnTo>
                  <a:lnTo>
                    <a:pt x="189097" y="78230"/>
                  </a:lnTo>
                  <a:lnTo>
                    <a:pt x="189097" y="74700"/>
                  </a:lnTo>
                  <a:lnTo>
                    <a:pt x="189097" y="23360"/>
                  </a:lnTo>
                  <a:lnTo>
                    <a:pt x="189097" y="19830"/>
                  </a:lnTo>
                  <a:lnTo>
                    <a:pt x="186273" y="16942"/>
                  </a:lnTo>
                  <a:lnTo>
                    <a:pt x="182785" y="16942"/>
                  </a:lnTo>
                  <a:lnTo>
                    <a:pt x="179301" y="16942"/>
                  </a:lnTo>
                  <a:lnTo>
                    <a:pt x="176473" y="19830"/>
                  </a:lnTo>
                  <a:lnTo>
                    <a:pt x="176473" y="23360"/>
                  </a:lnTo>
                  <a:lnTo>
                    <a:pt x="176473" y="74700"/>
                  </a:lnTo>
                  <a:lnTo>
                    <a:pt x="176473" y="78230"/>
                  </a:lnTo>
                  <a:lnTo>
                    <a:pt x="179301" y="81118"/>
                  </a:lnTo>
                  <a:lnTo>
                    <a:pt x="182785" y="81118"/>
                  </a:lnTo>
                  <a:close/>
                </a:path>
                <a:path w="365760" h="184150">
                  <a:moveTo>
                    <a:pt x="269661" y="50923"/>
                  </a:moveTo>
                  <a:lnTo>
                    <a:pt x="273039" y="51693"/>
                  </a:lnTo>
                  <a:lnTo>
                    <a:pt x="276416" y="49511"/>
                  </a:lnTo>
                  <a:lnTo>
                    <a:pt x="277173" y="46046"/>
                  </a:lnTo>
                  <a:lnTo>
                    <a:pt x="285221" y="8407"/>
                  </a:lnTo>
                  <a:lnTo>
                    <a:pt x="285947" y="4941"/>
                  </a:lnTo>
                  <a:lnTo>
                    <a:pt x="283801" y="1508"/>
                  </a:lnTo>
                  <a:lnTo>
                    <a:pt x="280392" y="770"/>
                  </a:lnTo>
                  <a:lnTo>
                    <a:pt x="276984" y="0"/>
                  </a:lnTo>
                  <a:lnTo>
                    <a:pt x="273607" y="2214"/>
                  </a:lnTo>
                  <a:lnTo>
                    <a:pt x="272881" y="5679"/>
                  </a:lnTo>
                  <a:lnTo>
                    <a:pt x="264833" y="43286"/>
                  </a:lnTo>
                  <a:lnTo>
                    <a:pt x="264075" y="46752"/>
                  </a:lnTo>
                  <a:lnTo>
                    <a:pt x="266253" y="50185"/>
                  </a:lnTo>
                  <a:lnTo>
                    <a:pt x="269661" y="50923"/>
                  </a:lnTo>
                  <a:close/>
                </a:path>
                <a:path w="365760" h="184150">
                  <a:moveTo>
                    <a:pt x="250882" y="138716"/>
                  </a:moveTo>
                  <a:lnTo>
                    <a:pt x="254291" y="139486"/>
                  </a:lnTo>
                  <a:lnTo>
                    <a:pt x="257637" y="137304"/>
                  </a:lnTo>
                  <a:lnTo>
                    <a:pt x="258394" y="133838"/>
                  </a:lnTo>
                  <a:lnTo>
                    <a:pt x="269125" y="83653"/>
                  </a:lnTo>
                  <a:lnTo>
                    <a:pt x="269851" y="80187"/>
                  </a:lnTo>
                  <a:lnTo>
                    <a:pt x="267705" y="76754"/>
                  </a:lnTo>
                  <a:lnTo>
                    <a:pt x="264296" y="76016"/>
                  </a:lnTo>
                  <a:lnTo>
                    <a:pt x="260887" y="75278"/>
                  </a:lnTo>
                  <a:lnTo>
                    <a:pt x="257510" y="77460"/>
                  </a:lnTo>
                  <a:lnTo>
                    <a:pt x="256784" y="80925"/>
                  </a:lnTo>
                  <a:lnTo>
                    <a:pt x="246053" y="131111"/>
                  </a:lnTo>
                  <a:lnTo>
                    <a:pt x="245296" y="134544"/>
                  </a:lnTo>
                  <a:lnTo>
                    <a:pt x="247474" y="137978"/>
                  </a:lnTo>
                  <a:lnTo>
                    <a:pt x="250882" y="138716"/>
                  </a:lnTo>
                  <a:close/>
                </a:path>
                <a:path w="365760" h="184150">
                  <a:moveTo>
                    <a:pt x="315331" y="126041"/>
                  </a:moveTo>
                  <a:lnTo>
                    <a:pt x="317414" y="126041"/>
                  </a:lnTo>
                  <a:lnTo>
                    <a:pt x="319371" y="125014"/>
                  </a:lnTo>
                  <a:lnTo>
                    <a:pt x="320539" y="123281"/>
                  </a:lnTo>
                  <a:lnTo>
                    <a:pt x="363589" y="59908"/>
                  </a:lnTo>
                  <a:lnTo>
                    <a:pt x="365577" y="56988"/>
                  </a:lnTo>
                  <a:lnTo>
                    <a:pt x="364851" y="52977"/>
                  </a:lnTo>
                  <a:lnTo>
                    <a:pt x="361979" y="50987"/>
                  </a:lnTo>
                  <a:lnTo>
                    <a:pt x="359107" y="48966"/>
                  </a:lnTo>
                  <a:lnTo>
                    <a:pt x="355193" y="49704"/>
                  </a:lnTo>
                  <a:lnTo>
                    <a:pt x="353205" y="52624"/>
                  </a:lnTo>
                  <a:lnTo>
                    <a:pt x="310155" y="115965"/>
                  </a:lnTo>
                  <a:lnTo>
                    <a:pt x="308167" y="118885"/>
                  </a:lnTo>
                  <a:lnTo>
                    <a:pt x="308893" y="122896"/>
                  </a:lnTo>
                  <a:lnTo>
                    <a:pt x="311765" y="124918"/>
                  </a:lnTo>
                  <a:lnTo>
                    <a:pt x="312806" y="125656"/>
                  </a:lnTo>
                  <a:lnTo>
                    <a:pt x="314069" y="126041"/>
                  </a:lnTo>
                  <a:lnTo>
                    <a:pt x="315331" y="126041"/>
                  </a:lnTo>
                  <a:close/>
                </a:path>
                <a:path w="365760" h="184150">
                  <a:moveTo>
                    <a:pt x="93772" y="71106"/>
                  </a:moveTo>
                  <a:lnTo>
                    <a:pt x="107179" y="133806"/>
                  </a:lnTo>
                  <a:lnTo>
                    <a:pt x="107921" y="137272"/>
                  </a:lnTo>
                  <a:lnTo>
                    <a:pt x="111282" y="139486"/>
                  </a:lnTo>
                  <a:lnTo>
                    <a:pt x="114691" y="138716"/>
                  </a:lnTo>
                  <a:lnTo>
                    <a:pt x="118100" y="137978"/>
                  </a:lnTo>
                  <a:lnTo>
                    <a:pt x="120262" y="134544"/>
                  </a:lnTo>
                  <a:lnTo>
                    <a:pt x="119520" y="131079"/>
                  </a:lnTo>
                  <a:lnTo>
                    <a:pt x="106113" y="68379"/>
                  </a:lnTo>
                  <a:lnTo>
                    <a:pt x="105374" y="64913"/>
                  </a:lnTo>
                  <a:lnTo>
                    <a:pt x="102010" y="62731"/>
                  </a:lnTo>
                  <a:lnTo>
                    <a:pt x="98601" y="63469"/>
                  </a:lnTo>
                  <a:lnTo>
                    <a:pt x="95195" y="64240"/>
                  </a:lnTo>
                  <a:lnTo>
                    <a:pt x="93030" y="67641"/>
                  </a:lnTo>
                  <a:lnTo>
                    <a:pt x="93772" y="71106"/>
                  </a:lnTo>
                  <a:close/>
                </a:path>
                <a:path w="365760" h="184150">
                  <a:moveTo>
                    <a:pt x="85727" y="33499"/>
                  </a:moveTo>
                  <a:lnTo>
                    <a:pt x="86469" y="36965"/>
                  </a:lnTo>
                  <a:lnTo>
                    <a:pt x="89833" y="39147"/>
                  </a:lnTo>
                  <a:lnTo>
                    <a:pt x="93242" y="38409"/>
                  </a:lnTo>
                  <a:lnTo>
                    <a:pt x="96647" y="37639"/>
                  </a:lnTo>
                  <a:lnTo>
                    <a:pt x="98809" y="34205"/>
                  </a:lnTo>
                  <a:lnTo>
                    <a:pt x="98068" y="30772"/>
                  </a:lnTo>
                  <a:lnTo>
                    <a:pt x="92699" y="5679"/>
                  </a:lnTo>
                  <a:lnTo>
                    <a:pt x="91957" y="2214"/>
                  </a:lnTo>
                  <a:lnTo>
                    <a:pt x="88596" y="0"/>
                  </a:lnTo>
                  <a:lnTo>
                    <a:pt x="85187" y="770"/>
                  </a:lnTo>
                  <a:lnTo>
                    <a:pt x="81779" y="1508"/>
                  </a:lnTo>
                  <a:lnTo>
                    <a:pt x="79617" y="4941"/>
                  </a:lnTo>
                  <a:lnTo>
                    <a:pt x="80358" y="8407"/>
                  </a:lnTo>
                  <a:lnTo>
                    <a:pt x="85727" y="33499"/>
                  </a:lnTo>
                  <a:close/>
                </a:path>
                <a:path w="365760" h="184150">
                  <a:moveTo>
                    <a:pt x="3588" y="50987"/>
                  </a:moveTo>
                  <a:lnTo>
                    <a:pt x="722" y="53009"/>
                  </a:lnTo>
                  <a:lnTo>
                    <a:pt x="0" y="56988"/>
                  </a:lnTo>
                  <a:lnTo>
                    <a:pt x="1978" y="59908"/>
                  </a:lnTo>
                  <a:lnTo>
                    <a:pt x="45028" y="123281"/>
                  </a:lnTo>
                  <a:lnTo>
                    <a:pt x="47010" y="126201"/>
                  </a:lnTo>
                  <a:lnTo>
                    <a:pt x="50943" y="126907"/>
                  </a:lnTo>
                  <a:lnTo>
                    <a:pt x="53812" y="124918"/>
                  </a:lnTo>
                  <a:lnTo>
                    <a:pt x="56681" y="122896"/>
                  </a:lnTo>
                  <a:lnTo>
                    <a:pt x="57404" y="118885"/>
                  </a:lnTo>
                  <a:lnTo>
                    <a:pt x="55422" y="115965"/>
                  </a:lnTo>
                  <a:lnTo>
                    <a:pt x="12372" y="52624"/>
                  </a:lnTo>
                  <a:lnTo>
                    <a:pt x="10390" y="49704"/>
                  </a:lnTo>
                  <a:lnTo>
                    <a:pt x="6460" y="48966"/>
                  </a:lnTo>
                  <a:lnTo>
                    <a:pt x="3591" y="50987"/>
                  </a:lnTo>
                  <a:close/>
                </a:path>
              </a:pathLst>
            </a:custGeom>
            <a:ln w="12729">
              <a:solidFill>
                <a:srgbClr val="9F2B9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921702" y="3036315"/>
            <a:ext cx="833119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Calibri"/>
                <a:cs typeface="Calibri"/>
              </a:rPr>
              <a:t>Equipos</a:t>
            </a:r>
            <a:r>
              <a:rPr dirty="0" sz="1400" spc="-50" b="1">
                <a:latin typeface="Calibri"/>
                <a:cs typeface="Calibri"/>
              </a:rPr>
              <a:t> </a:t>
            </a:r>
            <a:r>
              <a:rPr dirty="0" sz="1400" spc="-35" b="1">
                <a:latin typeface="Calibri"/>
                <a:cs typeface="Calibri"/>
              </a:rPr>
              <a:t>de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400" spc="-10" b="1">
                <a:latin typeface="Calibri"/>
                <a:cs typeface="Calibri"/>
              </a:rPr>
              <a:t>trabajo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760730" y="4103623"/>
            <a:ext cx="1237615" cy="6934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52400" marR="5080" indent="-139700">
              <a:lnSpc>
                <a:spcPct val="99400"/>
              </a:lnSpc>
              <a:spcBef>
                <a:spcPts val="110"/>
              </a:spcBef>
            </a:pPr>
            <a:r>
              <a:rPr dirty="0" sz="1400" spc="-10" b="1">
                <a:latin typeface="Calibri"/>
                <a:cs typeface="Calibri"/>
              </a:rPr>
              <a:t>Instrumentos</a:t>
            </a:r>
            <a:r>
              <a:rPr dirty="0" sz="1400" spc="10" b="1">
                <a:latin typeface="Calibri"/>
                <a:cs typeface="Calibri"/>
              </a:rPr>
              <a:t> </a:t>
            </a:r>
            <a:r>
              <a:rPr dirty="0" sz="1400" spc="-25" b="1">
                <a:latin typeface="Calibri"/>
                <a:cs typeface="Calibri"/>
              </a:rPr>
              <a:t>de </a:t>
            </a:r>
            <a:r>
              <a:rPr dirty="0" sz="1400" b="1">
                <a:latin typeface="Calibri"/>
                <a:cs typeface="Calibri"/>
              </a:rPr>
              <a:t>planeación</a:t>
            </a:r>
            <a:r>
              <a:rPr dirty="0" sz="1400" spc="-50" b="1">
                <a:latin typeface="Calibri"/>
                <a:cs typeface="Calibri"/>
              </a:rPr>
              <a:t> y </a:t>
            </a:r>
            <a:r>
              <a:rPr dirty="0" sz="1400" spc="-10" b="1">
                <a:latin typeface="Calibri"/>
                <a:cs typeface="Calibri"/>
              </a:rPr>
              <a:t>seguimien</a:t>
            </a:r>
            <a:r>
              <a:rPr dirty="0" sz="1600" spc="-10" b="1">
                <a:latin typeface="Calibri"/>
                <a:cs typeface="Calibri"/>
              </a:rPr>
              <a:t>to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886460" y="5600065"/>
            <a:ext cx="103124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Calibri"/>
                <a:cs typeface="Calibri"/>
              </a:rPr>
              <a:t>Escenarios</a:t>
            </a:r>
            <a:r>
              <a:rPr dirty="0" sz="1400" spc="-70" b="1">
                <a:latin typeface="Calibri"/>
                <a:cs typeface="Calibri"/>
              </a:rPr>
              <a:t> </a:t>
            </a:r>
            <a:r>
              <a:rPr dirty="0" sz="1400" spc="-25" b="1">
                <a:latin typeface="Calibri"/>
                <a:cs typeface="Calibri"/>
              </a:rPr>
              <a:t>de</a:t>
            </a:r>
            <a:endParaRPr sz="1400">
              <a:latin typeface="Calibri"/>
              <a:cs typeface="Calibri"/>
            </a:endParaRPr>
          </a:p>
          <a:p>
            <a:pPr marL="81280">
              <a:lnSpc>
                <a:spcPct val="100000"/>
              </a:lnSpc>
              <a:spcBef>
                <a:spcPts val="5"/>
              </a:spcBef>
            </a:pPr>
            <a:r>
              <a:rPr dirty="0" sz="1400" spc="-10" b="1">
                <a:latin typeface="Calibri"/>
                <a:cs typeface="Calibri"/>
              </a:rPr>
              <a:t>articulación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3" y="6455394"/>
            <a:ext cx="12187426" cy="40260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70592" y="157484"/>
            <a:ext cx="825134" cy="63777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84459" y="262075"/>
            <a:ext cx="711589" cy="389599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10526358" y="721374"/>
            <a:ext cx="225425" cy="19685"/>
            <a:chOff x="10526358" y="721374"/>
            <a:chExt cx="225425" cy="19685"/>
          </a:xfrm>
        </p:grpSpPr>
        <p:sp>
          <p:nvSpPr>
            <p:cNvPr id="6" name="object 6" descr=""/>
            <p:cNvSpPr/>
            <p:nvPr/>
          </p:nvSpPr>
          <p:spPr>
            <a:xfrm>
              <a:off x="10526358" y="721374"/>
              <a:ext cx="113030" cy="19685"/>
            </a:xfrm>
            <a:custGeom>
              <a:avLst/>
              <a:gdLst/>
              <a:ahLst/>
              <a:cxnLst/>
              <a:rect l="l" t="t" r="r" b="b"/>
              <a:pathLst>
                <a:path w="113029" h="19684">
                  <a:moveTo>
                    <a:pt x="112705" y="0"/>
                  </a:moveTo>
                  <a:lnTo>
                    <a:pt x="0" y="0"/>
                  </a:lnTo>
                  <a:lnTo>
                    <a:pt x="0" y="19441"/>
                  </a:lnTo>
                  <a:lnTo>
                    <a:pt x="112706" y="19441"/>
                  </a:lnTo>
                  <a:lnTo>
                    <a:pt x="112705" y="0"/>
                  </a:lnTo>
                  <a:close/>
                </a:path>
              </a:pathLst>
            </a:custGeom>
            <a:solidFill>
              <a:srgbClr val="FFC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0639064" y="721374"/>
              <a:ext cx="56515" cy="19685"/>
            </a:xfrm>
            <a:custGeom>
              <a:avLst/>
              <a:gdLst/>
              <a:ahLst/>
              <a:cxnLst/>
              <a:rect l="l" t="t" r="r" b="b"/>
              <a:pathLst>
                <a:path w="56515" h="19684">
                  <a:moveTo>
                    <a:pt x="56350" y="0"/>
                  </a:moveTo>
                  <a:lnTo>
                    <a:pt x="0" y="0"/>
                  </a:lnTo>
                  <a:lnTo>
                    <a:pt x="0" y="19441"/>
                  </a:lnTo>
                  <a:lnTo>
                    <a:pt x="56351" y="19441"/>
                  </a:lnTo>
                  <a:lnTo>
                    <a:pt x="56350" y="0"/>
                  </a:lnTo>
                  <a:close/>
                </a:path>
              </a:pathLst>
            </a:custGeom>
            <a:solidFill>
              <a:srgbClr val="00308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0695415" y="721374"/>
              <a:ext cx="56515" cy="19685"/>
            </a:xfrm>
            <a:custGeom>
              <a:avLst/>
              <a:gdLst/>
              <a:ahLst/>
              <a:cxnLst/>
              <a:rect l="l" t="t" r="r" b="b"/>
              <a:pathLst>
                <a:path w="56515" h="19684">
                  <a:moveTo>
                    <a:pt x="56339" y="0"/>
                  </a:moveTo>
                  <a:lnTo>
                    <a:pt x="0" y="0"/>
                  </a:lnTo>
                  <a:lnTo>
                    <a:pt x="0" y="19441"/>
                  </a:lnTo>
                  <a:lnTo>
                    <a:pt x="56339" y="19441"/>
                  </a:lnTo>
                  <a:lnTo>
                    <a:pt x="56339" y="0"/>
                  </a:lnTo>
                  <a:close/>
                </a:path>
              </a:pathLst>
            </a:custGeom>
            <a:solidFill>
              <a:srgbClr val="D7002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581025" y="515365"/>
            <a:ext cx="10053955" cy="2092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dirty="0" sz="1800" b="1">
                <a:latin typeface="Verdana"/>
                <a:cs typeface="Verdana"/>
              </a:rPr>
              <a:t>Entonces,</a:t>
            </a:r>
            <a:r>
              <a:rPr dirty="0" sz="1800" spc="-25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¿Qué</a:t>
            </a:r>
            <a:r>
              <a:rPr dirty="0" sz="1800" spc="-80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son</a:t>
            </a:r>
            <a:r>
              <a:rPr dirty="0" sz="1800" spc="-45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los</a:t>
            </a:r>
            <a:r>
              <a:rPr dirty="0" sz="1800" spc="-60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Planes</a:t>
            </a:r>
            <a:r>
              <a:rPr dirty="0" sz="1800" spc="-55" b="1">
                <a:latin typeface="Verdana"/>
                <a:cs typeface="Verdana"/>
              </a:rPr>
              <a:t> </a:t>
            </a:r>
            <a:r>
              <a:rPr dirty="0" sz="1800" spc="-10" b="1">
                <a:latin typeface="Verdana"/>
                <a:cs typeface="Verdana"/>
              </a:rPr>
              <a:t>Institucionales</a:t>
            </a:r>
            <a:r>
              <a:rPr dirty="0" sz="1800" spc="-55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de</a:t>
            </a:r>
            <a:r>
              <a:rPr dirty="0" sz="1800" spc="-45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Gestión</a:t>
            </a:r>
            <a:r>
              <a:rPr dirty="0" sz="1800" spc="-45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del</a:t>
            </a:r>
            <a:r>
              <a:rPr dirty="0" sz="1800" spc="-40" b="1">
                <a:latin typeface="Verdana"/>
                <a:cs typeface="Verdana"/>
              </a:rPr>
              <a:t> </a:t>
            </a:r>
            <a:r>
              <a:rPr dirty="0" sz="1800" spc="-10" b="1">
                <a:latin typeface="Verdana"/>
                <a:cs typeface="Verdana"/>
              </a:rPr>
              <a:t>Riesgo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ts val="2050"/>
              </a:lnSpc>
              <a:tabLst>
                <a:tab pos="1235710" algn="l"/>
              </a:tabLst>
            </a:pPr>
            <a:r>
              <a:rPr dirty="0" sz="1800" spc="-10" b="1">
                <a:latin typeface="Verdana"/>
                <a:cs typeface="Verdana"/>
              </a:rPr>
              <a:t>Escolar?</a:t>
            </a:r>
            <a:r>
              <a:rPr dirty="0" sz="1800" b="1">
                <a:latin typeface="Verdana"/>
                <a:cs typeface="Verdana"/>
              </a:rPr>
              <a:t>	</a:t>
            </a:r>
            <a:r>
              <a:rPr dirty="0" sz="1800" spc="-25" b="1">
                <a:latin typeface="Verdana"/>
                <a:cs typeface="Verdana"/>
              </a:rPr>
              <a:t>de</a:t>
            </a:r>
            <a:endParaRPr sz="1800">
              <a:latin typeface="Verdana"/>
              <a:cs typeface="Verdana"/>
            </a:endParaRPr>
          </a:p>
          <a:p>
            <a:pPr marL="114300" marR="5080">
              <a:lnSpc>
                <a:spcPct val="100000"/>
              </a:lnSpc>
              <a:spcBef>
                <a:spcPts val="1140"/>
              </a:spcBef>
            </a:pPr>
            <a:r>
              <a:rPr dirty="0" sz="1800">
                <a:latin typeface="Calibri"/>
                <a:cs typeface="Calibri"/>
              </a:rPr>
              <a:t>Es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una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herramienta </a:t>
            </a:r>
            <a:r>
              <a:rPr dirty="0" sz="1800">
                <a:latin typeface="Calibri"/>
                <a:cs typeface="Calibri"/>
              </a:rPr>
              <a:t>para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organizar</a:t>
            </a:r>
            <a:r>
              <a:rPr dirty="0" sz="1800">
                <a:latin typeface="Calibri"/>
                <a:cs typeface="Calibri"/>
              </a:rPr>
              <a:t> las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acciones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que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nos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permiten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prevenir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mitigar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los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riesgos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saber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que </a:t>
            </a:r>
            <a:r>
              <a:rPr dirty="0" sz="1800">
                <a:latin typeface="Calibri"/>
                <a:cs typeface="Calibri"/>
              </a:rPr>
              <a:t>hacer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cuando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presenten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las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emergencias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1800">
              <a:latin typeface="Calibri"/>
              <a:cs typeface="Calibri"/>
            </a:endParaRPr>
          </a:p>
          <a:p>
            <a:pPr algn="ctr" marL="1059180">
              <a:lnSpc>
                <a:spcPct val="100000"/>
              </a:lnSpc>
              <a:spcBef>
                <a:spcPts val="5"/>
              </a:spcBef>
            </a:pPr>
            <a:r>
              <a:rPr dirty="0" sz="1800" b="1">
                <a:solidFill>
                  <a:srgbClr val="501649"/>
                </a:solidFill>
                <a:latin typeface="Verdana"/>
                <a:cs typeface="Verdana"/>
              </a:rPr>
              <a:t>Planes</a:t>
            </a:r>
            <a:r>
              <a:rPr dirty="0" sz="1800" spc="-60" b="1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b="1">
                <a:solidFill>
                  <a:srgbClr val="501649"/>
                </a:solidFill>
                <a:latin typeface="Verdana"/>
                <a:cs typeface="Verdana"/>
              </a:rPr>
              <a:t>institucionales</a:t>
            </a:r>
            <a:r>
              <a:rPr dirty="0" sz="1800" spc="-55" b="1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b="1">
                <a:solidFill>
                  <a:srgbClr val="501649"/>
                </a:solidFill>
                <a:latin typeface="Verdana"/>
                <a:cs typeface="Verdana"/>
              </a:rPr>
              <a:t>para</a:t>
            </a:r>
            <a:r>
              <a:rPr dirty="0" sz="1800" spc="-45" b="1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b="1">
                <a:solidFill>
                  <a:srgbClr val="501649"/>
                </a:solidFill>
                <a:latin typeface="Verdana"/>
                <a:cs typeface="Verdana"/>
              </a:rPr>
              <a:t>la</a:t>
            </a:r>
            <a:r>
              <a:rPr dirty="0" sz="1800" spc="-65" b="1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b="1">
                <a:solidFill>
                  <a:srgbClr val="501649"/>
                </a:solidFill>
                <a:latin typeface="Verdana"/>
                <a:cs typeface="Verdana"/>
              </a:rPr>
              <a:t>Gestión</a:t>
            </a:r>
            <a:r>
              <a:rPr dirty="0" sz="1800" spc="-45" b="1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b="1">
                <a:solidFill>
                  <a:srgbClr val="501649"/>
                </a:solidFill>
                <a:latin typeface="Verdana"/>
                <a:cs typeface="Verdana"/>
              </a:rPr>
              <a:t>Integral</a:t>
            </a:r>
            <a:r>
              <a:rPr dirty="0" sz="1800" spc="-45" b="1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b="1">
                <a:solidFill>
                  <a:srgbClr val="501649"/>
                </a:solidFill>
                <a:latin typeface="Verdana"/>
                <a:cs typeface="Verdana"/>
              </a:rPr>
              <a:t>del</a:t>
            </a:r>
            <a:r>
              <a:rPr dirty="0" sz="1800" spc="-40" b="1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10" b="1">
                <a:solidFill>
                  <a:srgbClr val="501649"/>
                </a:solidFill>
                <a:latin typeface="Verdana"/>
                <a:cs typeface="Verdana"/>
              </a:rPr>
              <a:t>Riesgo-</a:t>
            </a:r>
            <a:endParaRPr sz="1800">
              <a:latin typeface="Verdana"/>
              <a:cs typeface="Verdana"/>
            </a:endParaRPr>
          </a:p>
          <a:p>
            <a:pPr algn="ctr" marL="1059180">
              <a:lnSpc>
                <a:spcPct val="100000"/>
              </a:lnSpc>
            </a:pPr>
            <a:r>
              <a:rPr dirty="0" sz="1800" spc="-10" b="1">
                <a:solidFill>
                  <a:srgbClr val="501649"/>
                </a:solidFill>
                <a:latin typeface="Verdana"/>
                <a:cs typeface="Verdana"/>
              </a:rPr>
              <a:t>PGIRE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780032" y="2722790"/>
            <a:ext cx="3143250" cy="2474595"/>
          </a:xfrm>
          <a:custGeom>
            <a:avLst/>
            <a:gdLst/>
            <a:ahLst/>
            <a:cxnLst/>
            <a:rect l="l" t="t" r="r" b="b"/>
            <a:pathLst>
              <a:path w="3143250" h="2474595">
                <a:moveTo>
                  <a:pt x="3142983" y="1192872"/>
                </a:moveTo>
                <a:lnTo>
                  <a:pt x="3135744" y="1107173"/>
                </a:lnTo>
                <a:lnTo>
                  <a:pt x="3121495" y="1023162"/>
                </a:lnTo>
                <a:lnTo>
                  <a:pt x="3100476" y="941044"/>
                </a:lnTo>
                <a:lnTo>
                  <a:pt x="3072930" y="861034"/>
                </a:lnTo>
                <a:lnTo>
                  <a:pt x="3039097" y="783297"/>
                </a:lnTo>
                <a:lnTo>
                  <a:pt x="2999206" y="708063"/>
                </a:lnTo>
                <a:lnTo>
                  <a:pt x="2953524" y="635495"/>
                </a:lnTo>
                <a:lnTo>
                  <a:pt x="2902267" y="565810"/>
                </a:lnTo>
                <a:lnTo>
                  <a:pt x="2845676" y="499198"/>
                </a:lnTo>
                <a:lnTo>
                  <a:pt x="2784005" y="435851"/>
                </a:lnTo>
                <a:lnTo>
                  <a:pt x="2717495" y="375983"/>
                </a:lnTo>
                <a:lnTo>
                  <a:pt x="2646375" y="319760"/>
                </a:lnTo>
                <a:lnTo>
                  <a:pt x="2570886" y="267411"/>
                </a:lnTo>
                <a:lnTo>
                  <a:pt x="2491270" y="219113"/>
                </a:lnTo>
                <a:lnTo>
                  <a:pt x="2407780" y="175056"/>
                </a:lnTo>
                <a:lnTo>
                  <a:pt x="2320645" y="135458"/>
                </a:lnTo>
                <a:lnTo>
                  <a:pt x="2230094" y="100507"/>
                </a:lnTo>
                <a:lnTo>
                  <a:pt x="2136394" y="70383"/>
                </a:lnTo>
                <a:lnTo>
                  <a:pt x="2088426" y="57200"/>
                </a:lnTo>
                <a:lnTo>
                  <a:pt x="2039772" y="45300"/>
                </a:lnTo>
                <a:lnTo>
                  <a:pt x="1990432" y="34709"/>
                </a:lnTo>
                <a:lnTo>
                  <a:pt x="1940458" y="25450"/>
                </a:lnTo>
                <a:lnTo>
                  <a:pt x="1889874" y="17551"/>
                </a:lnTo>
                <a:lnTo>
                  <a:pt x="1838706" y="11023"/>
                </a:lnTo>
                <a:lnTo>
                  <a:pt x="1786991" y="5918"/>
                </a:lnTo>
                <a:lnTo>
                  <a:pt x="1734756" y="2235"/>
                </a:lnTo>
                <a:lnTo>
                  <a:pt x="1682026" y="0"/>
                </a:lnTo>
                <a:lnTo>
                  <a:pt x="1547609" y="1028"/>
                </a:lnTo>
                <a:lnTo>
                  <a:pt x="1547609" y="1549"/>
                </a:lnTo>
                <a:lnTo>
                  <a:pt x="1514144" y="812"/>
                </a:lnTo>
                <a:lnTo>
                  <a:pt x="1460944" y="1562"/>
                </a:lnTo>
                <a:lnTo>
                  <a:pt x="1408201" y="3797"/>
                </a:lnTo>
                <a:lnTo>
                  <a:pt x="1355966" y="7480"/>
                </a:lnTo>
                <a:lnTo>
                  <a:pt x="1304239" y="12585"/>
                </a:lnTo>
                <a:lnTo>
                  <a:pt x="1253058" y="19113"/>
                </a:lnTo>
                <a:lnTo>
                  <a:pt x="1202474" y="27012"/>
                </a:lnTo>
                <a:lnTo>
                  <a:pt x="1152486" y="36271"/>
                </a:lnTo>
                <a:lnTo>
                  <a:pt x="1103147" y="46863"/>
                </a:lnTo>
                <a:lnTo>
                  <a:pt x="1054481" y="58762"/>
                </a:lnTo>
                <a:lnTo>
                  <a:pt x="1006513" y="71945"/>
                </a:lnTo>
                <a:lnTo>
                  <a:pt x="912799" y="102069"/>
                </a:lnTo>
                <a:lnTo>
                  <a:pt x="822261" y="137020"/>
                </a:lnTo>
                <a:lnTo>
                  <a:pt x="735126" y="176618"/>
                </a:lnTo>
                <a:lnTo>
                  <a:pt x="651624" y="220675"/>
                </a:lnTo>
                <a:lnTo>
                  <a:pt x="572020" y="268973"/>
                </a:lnTo>
                <a:lnTo>
                  <a:pt x="496544" y="321335"/>
                </a:lnTo>
                <a:lnTo>
                  <a:pt x="425424" y="377545"/>
                </a:lnTo>
                <a:lnTo>
                  <a:pt x="358914" y="437413"/>
                </a:lnTo>
                <a:lnTo>
                  <a:pt x="297256" y="500761"/>
                </a:lnTo>
                <a:lnTo>
                  <a:pt x="240677" y="567372"/>
                </a:lnTo>
                <a:lnTo>
                  <a:pt x="189420" y="637057"/>
                </a:lnTo>
                <a:lnTo>
                  <a:pt x="143738" y="709612"/>
                </a:lnTo>
                <a:lnTo>
                  <a:pt x="103873" y="784860"/>
                </a:lnTo>
                <a:lnTo>
                  <a:pt x="70040" y="862584"/>
                </a:lnTo>
                <a:lnTo>
                  <a:pt x="42494" y="942606"/>
                </a:lnTo>
                <a:lnTo>
                  <a:pt x="21488" y="1024712"/>
                </a:lnTo>
                <a:lnTo>
                  <a:pt x="7239" y="1108710"/>
                </a:lnTo>
                <a:lnTo>
                  <a:pt x="0" y="1194422"/>
                </a:lnTo>
                <a:lnTo>
                  <a:pt x="0" y="1281277"/>
                </a:lnTo>
                <a:lnTo>
                  <a:pt x="7239" y="1366977"/>
                </a:lnTo>
                <a:lnTo>
                  <a:pt x="21488" y="1450987"/>
                </a:lnTo>
                <a:lnTo>
                  <a:pt x="42506" y="1533105"/>
                </a:lnTo>
                <a:lnTo>
                  <a:pt x="70053" y="1613115"/>
                </a:lnTo>
                <a:lnTo>
                  <a:pt x="103886" y="1690852"/>
                </a:lnTo>
                <a:lnTo>
                  <a:pt x="143776" y="1766087"/>
                </a:lnTo>
                <a:lnTo>
                  <a:pt x="189458" y="1838655"/>
                </a:lnTo>
                <a:lnTo>
                  <a:pt x="240715" y="1908340"/>
                </a:lnTo>
                <a:lnTo>
                  <a:pt x="297307" y="1974951"/>
                </a:lnTo>
                <a:lnTo>
                  <a:pt x="358978" y="2038299"/>
                </a:lnTo>
                <a:lnTo>
                  <a:pt x="425488" y="2098167"/>
                </a:lnTo>
                <a:lnTo>
                  <a:pt x="496608" y="2154390"/>
                </a:lnTo>
                <a:lnTo>
                  <a:pt x="572096" y="2206739"/>
                </a:lnTo>
                <a:lnTo>
                  <a:pt x="651713" y="2255037"/>
                </a:lnTo>
                <a:lnTo>
                  <a:pt x="735203" y="2299093"/>
                </a:lnTo>
                <a:lnTo>
                  <a:pt x="822337" y="2338692"/>
                </a:lnTo>
                <a:lnTo>
                  <a:pt x="912888" y="2373655"/>
                </a:lnTo>
                <a:lnTo>
                  <a:pt x="1006589" y="2403767"/>
                </a:lnTo>
                <a:lnTo>
                  <a:pt x="1054557" y="2416949"/>
                </a:lnTo>
                <a:lnTo>
                  <a:pt x="1103210" y="2428849"/>
                </a:lnTo>
                <a:lnTo>
                  <a:pt x="1152550" y="2439441"/>
                </a:lnTo>
                <a:lnTo>
                  <a:pt x="1202524" y="2448699"/>
                </a:lnTo>
                <a:lnTo>
                  <a:pt x="1253109" y="2456599"/>
                </a:lnTo>
                <a:lnTo>
                  <a:pt x="1304277" y="2463127"/>
                </a:lnTo>
                <a:lnTo>
                  <a:pt x="1355991" y="2468232"/>
                </a:lnTo>
                <a:lnTo>
                  <a:pt x="1408226" y="2471915"/>
                </a:lnTo>
                <a:lnTo>
                  <a:pt x="1460957" y="2474150"/>
                </a:lnTo>
                <a:lnTo>
                  <a:pt x="1595374" y="2473121"/>
                </a:lnTo>
                <a:lnTo>
                  <a:pt x="1595374" y="2472613"/>
                </a:lnTo>
                <a:lnTo>
                  <a:pt x="1628838" y="2473337"/>
                </a:lnTo>
                <a:lnTo>
                  <a:pt x="1682038" y="2472588"/>
                </a:lnTo>
                <a:lnTo>
                  <a:pt x="1734781" y="2470353"/>
                </a:lnTo>
                <a:lnTo>
                  <a:pt x="1787017" y="2466670"/>
                </a:lnTo>
                <a:lnTo>
                  <a:pt x="1838744" y="2461564"/>
                </a:lnTo>
                <a:lnTo>
                  <a:pt x="1889925" y="2455037"/>
                </a:lnTo>
                <a:lnTo>
                  <a:pt x="1940509" y="2447137"/>
                </a:lnTo>
                <a:lnTo>
                  <a:pt x="1990496" y="2437879"/>
                </a:lnTo>
                <a:lnTo>
                  <a:pt x="2039835" y="2427287"/>
                </a:lnTo>
                <a:lnTo>
                  <a:pt x="2088502" y="2415387"/>
                </a:lnTo>
                <a:lnTo>
                  <a:pt x="2136470" y="2402205"/>
                </a:lnTo>
                <a:lnTo>
                  <a:pt x="2230183" y="2372080"/>
                </a:lnTo>
                <a:lnTo>
                  <a:pt x="2320721" y="2337130"/>
                </a:lnTo>
                <a:lnTo>
                  <a:pt x="2407856" y="2297531"/>
                </a:lnTo>
                <a:lnTo>
                  <a:pt x="2491359" y="2253475"/>
                </a:lnTo>
                <a:lnTo>
                  <a:pt x="2570962" y="2205177"/>
                </a:lnTo>
                <a:lnTo>
                  <a:pt x="2646438" y="2152815"/>
                </a:lnTo>
                <a:lnTo>
                  <a:pt x="2717558" y="2096604"/>
                </a:lnTo>
                <a:lnTo>
                  <a:pt x="2784068" y="2036737"/>
                </a:lnTo>
                <a:lnTo>
                  <a:pt x="2845727" y="1973389"/>
                </a:lnTo>
                <a:lnTo>
                  <a:pt x="2902305" y="1906778"/>
                </a:lnTo>
                <a:lnTo>
                  <a:pt x="2953562" y="1837093"/>
                </a:lnTo>
                <a:lnTo>
                  <a:pt x="2999244" y="1764538"/>
                </a:lnTo>
                <a:lnTo>
                  <a:pt x="3039110" y="1689290"/>
                </a:lnTo>
                <a:lnTo>
                  <a:pt x="3072942" y="1611566"/>
                </a:lnTo>
                <a:lnTo>
                  <a:pt x="3100489" y="1531543"/>
                </a:lnTo>
                <a:lnTo>
                  <a:pt x="3121495" y="1449438"/>
                </a:lnTo>
                <a:lnTo>
                  <a:pt x="3135744" y="1365440"/>
                </a:lnTo>
                <a:lnTo>
                  <a:pt x="3142983" y="1279728"/>
                </a:lnTo>
                <a:lnTo>
                  <a:pt x="3142983" y="1192872"/>
                </a:lnTo>
                <a:close/>
              </a:path>
            </a:pathLst>
          </a:custGeom>
          <a:solidFill>
            <a:srgbClr val="521F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2430779" y="3574795"/>
            <a:ext cx="149415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0185" marR="5080" indent="-19812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Conocimiento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dirty="0" sz="20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riesgo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4185501" y="2697390"/>
            <a:ext cx="3145790" cy="2474595"/>
          </a:xfrm>
          <a:custGeom>
            <a:avLst/>
            <a:gdLst/>
            <a:ahLst/>
            <a:cxnLst/>
            <a:rect l="l" t="t" r="r" b="b"/>
            <a:pathLst>
              <a:path w="3145790" h="2474595">
                <a:moveTo>
                  <a:pt x="3145345" y="1192872"/>
                </a:moveTo>
                <a:lnTo>
                  <a:pt x="3138093" y="1107173"/>
                </a:lnTo>
                <a:lnTo>
                  <a:pt x="3123819" y="1023162"/>
                </a:lnTo>
                <a:lnTo>
                  <a:pt x="3102775" y="941044"/>
                </a:lnTo>
                <a:lnTo>
                  <a:pt x="3075190" y="861034"/>
                </a:lnTo>
                <a:lnTo>
                  <a:pt x="3041294" y="783297"/>
                </a:lnTo>
                <a:lnTo>
                  <a:pt x="3001353" y="708063"/>
                </a:lnTo>
                <a:lnTo>
                  <a:pt x="2955594" y="635495"/>
                </a:lnTo>
                <a:lnTo>
                  <a:pt x="2904261" y="565810"/>
                </a:lnTo>
                <a:lnTo>
                  <a:pt x="2847594" y="499198"/>
                </a:lnTo>
                <a:lnTo>
                  <a:pt x="2785821" y="435851"/>
                </a:lnTo>
                <a:lnTo>
                  <a:pt x="2719209" y="375983"/>
                </a:lnTo>
                <a:lnTo>
                  <a:pt x="2647975" y="319760"/>
                </a:lnTo>
                <a:lnTo>
                  <a:pt x="2572372" y="267411"/>
                </a:lnTo>
                <a:lnTo>
                  <a:pt x="2492641" y="219113"/>
                </a:lnTo>
                <a:lnTo>
                  <a:pt x="2409025" y="175056"/>
                </a:lnTo>
                <a:lnTo>
                  <a:pt x="2321750" y="135458"/>
                </a:lnTo>
                <a:lnTo>
                  <a:pt x="2231072" y="100507"/>
                </a:lnTo>
                <a:lnTo>
                  <a:pt x="2137219" y="70383"/>
                </a:lnTo>
                <a:lnTo>
                  <a:pt x="2089188" y="57200"/>
                </a:lnTo>
                <a:lnTo>
                  <a:pt x="2040445" y="45300"/>
                </a:lnTo>
                <a:lnTo>
                  <a:pt x="1991042" y="34709"/>
                </a:lnTo>
                <a:lnTo>
                  <a:pt x="1940991" y="25450"/>
                </a:lnTo>
                <a:lnTo>
                  <a:pt x="1890318" y="17551"/>
                </a:lnTo>
                <a:lnTo>
                  <a:pt x="1839074" y="11023"/>
                </a:lnTo>
                <a:lnTo>
                  <a:pt x="1787283" y="5918"/>
                </a:lnTo>
                <a:lnTo>
                  <a:pt x="1734972" y="2235"/>
                </a:lnTo>
                <a:lnTo>
                  <a:pt x="1682165" y="0"/>
                </a:lnTo>
                <a:lnTo>
                  <a:pt x="1547533" y="1028"/>
                </a:lnTo>
                <a:lnTo>
                  <a:pt x="1547533" y="1498"/>
                </a:lnTo>
                <a:lnTo>
                  <a:pt x="1516456" y="812"/>
                </a:lnTo>
                <a:lnTo>
                  <a:pt x="1463167" y="1562"/>
                </a:lnTo>
                <a:lnTo>
                  <a:pt x="1410360" y="3797"/>
                </a:lnTo>
                <a:lnTo>
                  <a:pt x="1358036" y="7480"/>
                </a:lnTo>
                <a:lnTo>
                  <a:pt x="1306220" y="12585"/>
                </a:lnTo>
                <a:lnTo>
                  <a:pt x="1254975" y="19113"/>
                </a:lnTo>
                <a:lnTo>
                  <a:pt x="1204302" y="27012"/>
                </a:lnTo>
                <a:lnTo>
                  <a:pt x="1154252" y="36271"/>
                </a:lnTo>
                <a:lnTo>
                  <a:pt x="1104836" y="46863"/>
                </a:lnTo>
                <a:lnTo>
                  <a:pt x="1056093" y="58762"/>
                </a:lnTo>
                <a:lnTo>
                  <a:pt x="1008049" y="71945"/>
                </a:lnTo>
                <a:lnTo>
                  <a:pt x="914196" y="102069"/>
                </a:lnTo>
                <a:lnTo>
                  <a:pt x="823518" y="137020"/>
                </a:lnTo>
                <a:lnTo>
                  <a:pt x="736244" y="176618"/>
                </a:lnTo>
                <a:lnTo>
                  <a:pt x="652614" y="220675"/>
                </a:lnTo>
                <a:lnTo>
                  <a:pt x="572897" y="268973"/>
                </a:lnTo>
                <a:lnTo>
                  <a:pt x="497293" y="321335"/>
                </a:lnTo>
                <a:lnTo>
                  <a:pt x="426072" y="377545"/>
                </a:lnTo>
                <a:lnTo>
                  <a:pt x="359460" y="437413"/>
                </a:lnTo>
                <a:lnTo>
                  <a:pt x="297700" y="500761"/>
                </a:lnTo>
                <a:lnTo>
                  <a:pt x="241046" y="567372"/>
                </a:lnTo>
                <a:lnTo>
                  <a:pt x="189712" y="637057"/>
                </a:lnTo>
                <a:lnTo>
                  <a:pt x="143954" y="709612"/>
                </a:lnTo>
                <a:lnTo>
                  <a:pt x="104025" y="784860"/>
                </a:lnTo>
                <a:lnTo>
                  <a:pt x="70142" y="862584"/>
                </a:lnTo>
                <a:lnTo>
                  <a:pt x="42557" y="942606"/>
                </a:lnTo>
                <a:lnTo>
                  <a:pt x="21513" y="1024712"/>
                </a:lnTo>
                <a:lnTo>
                  <a:pt x="7251" y="1108710"/>
                </a:lnTo>
                <a:lnTo>
                  <a:pt x="0" y="1194422"/>
                </a:lnTo>
                <a:lnTo>
                  <a:pt x="0" y="1281277"/>
                </a:lnTo>
                <a:lnTo>
                  <a:pt x="7251" y="1366977"/>
                </a:lnTo>
                <a:lnTo>
                  <a:pt x="21526" y="1450987"/>
                </a:lnTo>
                <a:lnTo>
                  <a:pt x="42570" y="1533105"/>
                </a:lnTo>
                <a:lnTo>
                  <a:pt x="70154" y="1613115"/>
                </a:lnTo>
                <a:lnTo>
                  <a:pt x="104051" y="1690852"/>
                </a:lnTo>
                <a:lnTo>
                  <a:pt x="143992" y="1766087"/>
                </a:lnTo>
                <a:lnTo>
                  <a:pt x="189750" y="1838655"/>
                </a:lnTo>
                <a:lnTo>
                  <a:pt x="241084" y="1908340"/>
                </a:lnTo>
                <a:lnTo>
                  <a:pt x="297751" y="1974951"/>
                </a:lnTo>
                <a:lnTo>
                  <a:pt x="359524" y="2038299"/>
                </a:lnTo>
                <a:lnTo>
                  <a:pt x="426135" y="2098167"/>
                </a:lnTo>
                <a:lnTo>
                  <a:pt x="497370" y="2154390"/>
                </a:lnTo>
                <a:lnTo>
                  <a:pt x="572973" y="2206739"/>
                </a:lnTo>
                <a:lnTo>
                  <a:pt x="652703" y="2255037"/>
                </a:lnTo>
                <a:lnTo>
                  <a:pt x="736320" y="2299093"/>
                </a:lnTo>
                <a:lnTo>
                  <a:pt x="823595" y="2338692"/>
                </a:lnTo>
                <a:lnTo>
                  <a:pt x="914273" y="2373655"/>
                </a:lnTo>
                <a:lnTo>
                  <a:pt x="1008126" y="2403767"/>
                </a:lnTo>
                <a:lnTo>
                  <a:pt x="1056157" y="2416949"/>
                </a:lnTo>
                <a:lnTo>
                  <a:pt x="1104900" y="2428849"/>
                </a:lnTo>
                <a:lnTo>
                  <a:pt x="1154303" y="2439441"/>
                </a:lnTo>
                <a:lnTo>
                  <a:pt x="1204353" y="2448699"/>
                </a:lnTo>
                <a:lnTo>
                  <a:pt x="1255026" y="2456599"/>
                </a:lnTo>
                <a:lnTo>
                  <a:pt x="1306271" y="2463127"/>
                </a:lnTo>
                <a:lnTo>
                  <a:pt x="1358061" y="2468232"/>
                </a:lnTo>
                <a:lnTo>
                  <a:pt x="1410373" y="2471915"/>
                </a:lnTo>
                <a:lnTo>
                  <a:pt x="1463179" y="2474150"/>
                </a:lnTo>
                <a:lnTo>
                  <a:pt x="1597812" y="2473121"/>
                </a:lnTo>
                <a:lnTo>
                  <a:pt x="1597812" y="2472664"/>
                </a:lnTo>
                <a:lnTo>
                  <a:pt x="1628889" y="2473337"/>
                </a:lnTo>
                <a:lnTo>
                  <a:pt x="1682165" y="2472588"/>
                </a:lnTo>
                <a:lnTo>
                  <a:pt x="1734985" y="2470353"/>
                </a:lnTo>
                <a:lnTo>
                  <a:pt x="1787309" y="2466670"/>
                </a:lnTo>
                <a:lnTo>
                  <a:pt x="1839112" y="2461564"/>
                </a:lnTo>
                <a:lnTo>
                  <a:pt x="1890369" y="2455037"/>
                </a:lnTo>
                <a:lnTo>
                  <a:pt x="1941042" y="2447137"/>
                </a:lnTo>
                <a:lnTo>
                  <a:pt x="1991093" y="2437879"/>
                </a:lnTo>
                <a:lnTo>
                  <a:pt x="2040509" y="2427287"/>
                </a:lnTo>
                <a:lnTo>
                  <a:pt x="2089251" y="2415387"/>
                </a:lnTo>
                <a:lnTo>
                  <a:pt x="2137295" y="2402205"/>
                </a:lnTo>
                <a:lnTo>
                  <a:pt x="2231148" y="2372080"/>
                </a:lnTo>
                <a:lnTo>
                  <a:pt x="2321826" y="2337130"/>
                </a:lnTo>
                <a:lnTo>
                  <a:pt x="2409101" y="2297531"/>
                </a:lnTo>
                <a:lnTo>
                  <a:pt x="2492718" y="2253475"/>
                </a:lnTo>
                <a:lnTo>
                  <a:pt x="2572448" y="2205177"/>
                </a:lnTo>
                <a:lnTo>
                  <a:pt x="2648051" y="2152815"/>
                </a:lnTo>
                <a:lnTo>
                  <a:pt x="2719273" y="2096604"/>
                </a:lnTo>
                <a:lnTo>
                  <a:pt x="2785884" y="2036737"/>
                </a:lnTo>
                <a:lnTo>
                  <a:pt x="2847644" y="1973389"/>
                </a:lnTo>
                <a:lnTo>
                  <a:pt x="2904299" y="1906778"/>
                </a:lnTo>
                <a:lnTo>
                  <a:pt x="2955633" y="1837093"/>
                </a:lnTo>
                <a:lnTo>
                  <a:pt x="3001391" y="1764538"/>
                </a:lnTo>
                <a:lnTo>
                  <a:pt x="3041319" y="1689290"/>
                </a:lnTo>
                <a:lnTo>
                  <a:pt x="3075203" y="1611566"/>
                </a:lnTo>
                <a:lnTo>
                  <a:pt x="3102787" y="1531543"/>
                </a:lnTo>
                <a:lnTo>
                  <a:pt x="3123831" y="1449438"/>
                </a:lnTo>
                <a:lnTo>
                  <a:pt x="3138093" y="1365440"/>
                </a:lnTo>
                <a:lnTo>
                  <a:pt x="3145345" y="1279728"/>
                </a:lnTo>
                <a:lnTo>
                  <a:pt x="3145345" y="1192872"/>
                </a:lnTo>
                <a:close/>
              </a:path>
            </a:pathLst>
          </a:custGeom>
          <a:solidFill>
            <a:srgbClr val="FB28B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5022469" y="3605529"/>
            <a:ext cx="119189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4780" marR="5080" indent="-132715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Definiendo acciones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6654292" y="2694838"/>
            <a:ext cx="3143250" cy="2472055"/>
          </a:xfrm>
          <a:custGeom>
            <a:avLst/>
            <a:gdLst/>
            <a:ahLst/>
            <a:cxnLst/>
            <a:rect l="l" t="t" r="r" b="b"/>
            <a:pathLst>
              <a:path w="3143250" h="2472054">
                <a:moveTo>
                  <a:pt x="3142983" y="1191691"/>
                </a:moveTo>
                <a:lnTo>
                  <a:pt x="3135744" y="1106068"/>
                </a:lnTo>
                <a:lnTo>
                  <a:pt x="3121495" y="1022146"/>
                </a:lnTo>
                <a:lnTo>
                  <a:pt x="3100476" y="940117"/>
                </a:lnTo>
                <a:lnTo>
                  <a:pt x="3072930" y="860183"/>
                </a:lnTo>
                <a:lnTo>
                  <a:pt x="3039097" y="782523"/>
                </a:lnTo>
                <a:lnTo>
                  <a:pt x="2999206" y="707351"/>
                </a:lnTo>
                <a:lnTo>
                  <a:pt x="2953524" y="634860"/>
                </a:lnTo>
                <a:lnTo>
                  <a:pt x="2902267" y="565251"/>
                </a:lnTo>
                <a:lnTo>
                  <a:pt x="2845676" y="498703"/>
                </a:lnTo>
                <a:lnTo>
                  <a:pt x="2784005" y="435419"/>
                </a:lnTo>
                <a:lnTo>
                  <a:pt x="2717495" y="375602"/>
                </a:lnTo>
                <a:lnTo>
                  <a:pt x="2646375" y="319443"/>
                </a:lnTo>
                <a:lnTo>
                  <a:pt x="2570886" y="267144"/>
                </a:lnTo>
                <a:lnTo>
                  <a:pt x="2491270" y="218897"/>
                </a:lnTo>
                <a:lnTo>
                  <a:pt x="2407780" y="174891"/>
                </a:lnTo>
                <a:lnTo>
                  <a:pt x="2320645" y="135331"/>
                </a:lnTo>
                <a:lnTo>
                  <a:pt x="2230094" y="100406"/>
                </a:lnTo>
                <a:lnTo>
                  <a:pt x="2136394" y="70319"/>
                </a:lnTo>
                <a:lnTo>
                  <a:pt x="2088426" y="57150"/>
                </a:lnTo>
                <a:lnTo>
                  <a:pt x="2039772" y="45250"/>
                </a:lnTo>
                <a:lnTo>
                  <a:pt x="1990432" y="34671"/>
                </a:lnTo>
                <a:lnTo>
                  <a:pt x="1940458" y="25425"/>
                </a:lnTo>
                <a:lnTo>
                  <a:pt x="1889874" y="17526"/>
                </a:lnTo>
                <a:lnTo>
                  <a:pt x="1838706" y="11023"/>
                </a:lnTo>
                <a:lnTo>
                  <a:pt x="1786991" y="5905"/>
                </a:lnTo>
                <a:lnTo>
                  <a:pt x="1734756" y="2235"/>
                </a:lnTo>
                <a:lnTo>
                  <a:pt x="1682026" y="0"/>
                </a:lnTo>
                <a:lnTo>
                  <a:pt x="1547609" y="1028"/>
                </a:lnTo>
                <a:lnTo>
                  <a:pt x="1547609" y="1485"/>
                </a:lnTo>
                <a:lnTo>
                  <a:pt x="1514144" y="749"/>
                </a:lnTo>
                <a:lnTo>
                  <a:pt x="1460944" y="1485"/>
                </a:lnTo>
                <a:lnTo>
                  <a:pt x="1408201" y="3721"/>
                </a:lnTo>
                <a:lnTo>
                  <a:pt x="1355966" y="7391"/>
                </a:lnTo>
                <a:lnTo>
                  <a:pt x="1304239" y="12509"/>
                </a:lnTo>
                <a:lnTo>
                  <a:pt x="1253058" y="19024"/>
                </a:lnTo>
                <a:lnTo>
                  <a:pt x="1202474" y="26911"/>
                </a:lnTo>
                <a:lnTo>
                  <a:pt x="1152486" y="36169"/>
                </a:lnTo>
                <a:lnTo>
                  <a:pt x="1103147" y="46748"/>
                </a:lnTo>
                <a:lnTo>
                  <a:pt x="1054481" y="58635"/>
                </a:lnTo>
                <a:lnTo>
                  <a:pt x="1006513" y="71805"/>
                </a:lnTo>
                <a:lnTo>
                  <a:pt x="912799" y="101892"/>
                </a:lnTo>
                <a:lnTo>
                  <a:pt x="822261" y="136817"/>
                </a:lnTo>
                <a:lnTo>
                  <a:pt x="735126" y="176377"/>
                </a:lnTo>
                <a:lnTo>
                  <a:pt x="651624" y="220383"/>
                </a:lnTo>
                <a:lnTo>
                  <a:pt x="572020" y="268643"/>
                </a:lnTo>
                <a:lnTo>
                  <a:pt x="496544" y="320941"/>
                </a:lnTo>
                <a:lnTo>
                  <a:pt x="425424" y="377101"/>
                </a:lnTo>
                <a:lnTo>
                  <a:pt x="358914" y="436918"/>
                </a:lnTo>
                <a:lnTo>
                  <a:pt x="297256" y="500189"/>
                </a:lnTo>
                <a:lnTo>
                  <a:pt x="240677" y="566737"/>
                </a:lnTo>
                <a:lnTo>
                  <a:pt x="189420" y="636358"/>
                </a:lnTo>
                <a:lnTo>
                  <a:pt x="143738" y="708850"/>
                </a:lnTo>
                <a:lnTo>
                  <a:pt x="103873" y="784009"/>
                </a:lnTo>
                <a:lnTo>
                  <a:pt x="70040" y="861669"/>
                </a:lnTo>
                <a:lnTo>
                  <a:pt x="42494" y="941603"/>
                </a:lnTo>
                <a:lnTo>
                  <a:pt x="21488" y="1023632"/>
                </a:lnTo>
                <a:lnTo>
                  <a:pt x="7239" y="1107554"/>
                </a:lnTo>
                <a:lnTo>
                  <a:pt x="0" y="1193165"/>
                </a:lnTo>
                <a:lnTo>
                  <a:pt x="0" y="1279944"/>
                </a:lnTo>
                <a:lnTo>
                  <a:pt x="7239" y="1365567"/>
                </a:lnTo>
                <a:lnTo>
                  <a:pt x="21488" y="1449489"/>
                </a:lnTo>
                <a:lnTo>
                  <a:pt x="42506" y="1531518"/>
                </a:lnTo>
                <a:lnTo>
                  <a:pt x="70053" y="1611452"/>
                </a:lnTo>
                <a:lnTo>
                  <a:pt x="103886" y="1689112"/>
                </a:lnTo>
                <a:lnTo>
                  <a:pt x="143776" y="1764284"/>
                </a:lnTo>
                <a:lnTo>
                  <a:pt x="189458" y="1836775"/>
                </a:lnTo>
                <a:lnTo>
                  <a:pt x="240715" y="1906384"/>
                </a:lnTo>
                <a:lnTo>
                  <a:pt x="297307" y="1972932"/>
                </a:lnTo>
                <a:lnTo>
                  <a:pt x="358978" y="2036216"/>
                </a:lnTo>
                <a:lnTo>
                  <a:pt x="425488" y="2096033"/>
                </a:lnTo>
                <a:lnTo>
                  <a:pt x="496608" y="2152192"/>
                </a:lnTo>
                <a:lnTo>
                  <a:pt x="572096" y="2204491"/>
                </a:lnTo>
                <a:lnTo>
                  <a:pt x="651713" y="2252738"/>
                </a:lnTo>
                <a:lnTo>
                  <a:pt x="735203" y="2296744"/>
                </a:lnTo>
                <a:lnTo>
                  <a:pt x="822337" y="2336304"/>
                </a:lnTo>
                <a:lnTo>
                  <a:pt x="912888" y="2371229"/>
                </a:lnTo>
                <a:lnTo>
                  <a:pt x="1006589" y="2401316"/>
                </a:lnTo>
                <a:lnTo>
                  <a:pt x="1054557" y="2414486"/>
                </a:lnTo>
                <a:lnTo>
                  <a:pt x="1103210" y="2426385"/>
                </a:lnTo>
                <a:lnTo>
                  <a:pt x="1152550" y="2436965"/>
                </a:lnTo>
                <a:lnTo>
                  <a:pt x="1202524" y="2446210"/>
                </a:lnTo>
                <a:lnTo>
                  <a:pt x="1253109" y="2454110"/>
                </a:lnTo>
                <a:lnTo>
                  <a:pt x="1304277" y="2460612"/>
                </a:lnTo>
                <a:lnTo>
                  <a:pt x="1355991" y="2465730"/>
                </a:lnTo>
                <a:lnTo>
                  <a:pt x="1408226" y="2469400"/>
                </a:lnTo>
                <a:lnTo>
                  <a:pt x="1460957" y="2471636"/>
                </a:lnTo>
                <a:lnTo>
                  <a:pt x="1595374" y="2470607"/>
                </a:lnTo>
                <a:lnTo>
                  <a:pt x="1595374" y="2470162"/>
                </a:lnTo>
                <a:lnTo>
                  <a:pt x="1628838" y="2470886"/>
                </a:lnTo>
                <a:lnTo>
                  <a:pt x="1682038" y="2470150"/>
                </a:lnTo>
                <a:lnTo>
                  <a:pt x="1734769" y="2467914"/>
                </a:lnTo>
                <a:lnTo>
                  <a:pt x="1787017" y="2464244"/>
                </a:lnTo>
                <a:lnTo>
                  <a:pt x="1838744" y="2459126"/>
                </a:lnTo>
                <a:lnTo>
                  <a:pt x="1889925" y="2452611"/>
                </a:lnTo>
                <a:lnTo>
                  <a:pt x="1940509" y="2444724"/>
                </a:lnTo>
                <a:lnTo>
                  <a:pt x="1990496" y="2435466"/>
                </a:lnTo>
                <a:lnTo>
                  <a:pt x="2039835" y="2424887"/>
                </a:lnTo>
                <a:lnTo>
                  <a:pt x="2088502" y="2413000"/>
                </a:lnTo>
                <a:lnTo>
                  <a:pt x="2136470" y="2399830"/>
                </a:lnTo>
                <a:lnTo>
                  <a:pt x="2230183" y="2369743"/>
                </a:lnTo>
                <a:lnTo>
                  <a:pt x="2320721" y="2334818"/>
                </a:lnTo>
                <a:lnTo>
                  <a:pt x="2407856" y="2295258"/>
                </a:lnTo>
                <a:lnTo>
                  <a:pt x="2491359" y="2251252"/>
                </a:lnTo>
                <a:lnTo>
                  <a:pt x="2570962" y="2202992"/>
                </a:lnTo>
                <a:lnTo>
                  <a:pt x="2646438" y="2150694"/>
                </a:lnTo>
                <a:lnTo>
                  <a:pt x="2717558" y="2094534"/>
                </a:lnTo>
                <a:lnTo>
                  <a:pt x="2784068" y="2034717"/>
                </a:lnTo>
                <a:lnTo>
                  <a:pt x="2845727" y="1971446"/>
                </a:lnTo>
                <a:lnTo>
                  <a:pt x="2902305" y="1904898"/>
                </a:lnTo>
                <a:lnTo>
                  <a:pt x="2953562" y="1835277"/>
                </a:lnTo>
                <a:lnTo>
                  <a:pt x="2999244" y="1762785"/>
                </a:lnTo>
                <a:lnTo>
                  <a:pt x="3039110" y="1687626"/>
                </a:lnTo>
                <a:lnTo>
                  <a:pt x="3072942" y="1609966"/>
                </a:lnTo>
                <a:lnTo>
                  <a:pt x="3100489" y="1530032"/>
                </a:lnTo>
                <a:lnTo>
                  <a:pt x="3121495" y="1448003"/>
                </a:lnTo>
                <a:lnTo>
                  <a:pt x="3135744" y="1364081"/>
                </a:lnTo>
                <a:lnTo>
                  <a:pt x="3142983" y="1278470"/>
                </a:lnTo>
                <a:lnTo>
                  <a:pt x="3142983" y="1191691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7468234" y="3323653"/>
            <a:ext cx="1585595" cy="1245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127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Definiendo tiempos, responsables</a:t>
            </a: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0" b="1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aliados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868929" y="5453697"/>
            <a:ext cx="1261110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381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501649"/>
                </a:solidFill>
                <a:latin typeface="Verdana"/>
                <a:cs typeface="Verdana"/>
              </a:rPr>
              <a:t>Identificar Ubicar Cuantificar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959096" y="5407342"/>
            <a:ext cx="1856739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085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Para</a:t>
            </a:r>
            <a:r>
              <a:rPr dirty="0" sz="1800" spc="-9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prevenir</a:t>
            </a:r>
            <a:r>
              <a:rPr dirty="0" sz="1800" spc="-7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50">
                <a:solidFill>
                  <a:srgbClr val="501649"/>
                </a:solidFill>
                <a:latin typeface="Verdana"/>
                <a:cs typeface="Verdana"/>
              </a:rPr>
              <a:t>y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para</a:t>
            </a:r>
            <a:r>
              <a:rPr dirty="0" sz="1800" spc="-5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501649"/>
                </a:solidFill>
                <a:latin typeface="Verdana"/>
                <a:cs typeface="Verdana"/>
              </a:rPr>
              <a:t>responder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a</a:t>
            </a:r>
            <a:r>
              <a:rPr dirty="0" sz="1800" spc="-1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la</a:t>
            </a:r>
            <a:r>
              <a:rPr dirty="0" sz="1800" spc="-10">
                <a:solidFill>
                  <a:srgbClr val="501649"/>
                </a:solidFill>
                <a:latin typeface="Verdana"/>
                <a:cs typeface="Verdana"/>
              </a:rPr>
              <a:t> emergencia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881619" y="5388927"/>
            <a:ext cx="13855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¿con</a:t>
            </a:r>
            <a:r>
              <a:rPr dirty="0" sz="1800" spc="-4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501649"/>
                </a:solidFill>
                <a:latin typeface="Verdana"/>
                <a:cs typeface="Verdana"/>
              </a:rPr>
              <a:t>quién?</a:t>
            </a:r>
            <a:endParaRPr sz="1800">
              <a:latin typeface="Verdana"/>
              <a:cs typeface="Verdana"/>
            </a:endParaRPr>
          </a:p>
          <a:p>
            <a:pPr algn="ctr" marL="1270">
              <a:lnSpc>
                <a:spcPct val="100000"/>
              </a:lnSpc>
            </a:pPr>
            <a:r>
              <a:rPr dirty="0" sz="1800" spc="-10">
                <a:solidFill>
                  <a:srgbClr val="501649"/>
                </a:solidFill>
                <a:latin typeface="Verdana"/>
                <a:cs typeface="Verdana"/>
              </a:rPr>
              <a:t>¿cuándo?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70592" y="157484"/>
            <a:ext cx="825134" cy="63777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4459" y="262075"/>
            <a:ext cx="711589" cy="389599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10526358" y="721374"/>
            <a:ext cx="225425" cy="19685"/>
            <a:chOff x="10526358" y="721374"/>
            <a:chExt cx="225425" cy="19685"/>
          </a:xfrm>
        </p:grpSpPr>
        <p:sp>
          <p:nvSpPr>
            <p:cNvPr id="5" name="object 5" descr=""/>
            <p:cNvSpPr/>
            <p:nvPr/>
          </p:nvSpPr>
          <p:spPr>
            <a:xfrm>
              <a:off x="10526358" y="721374"/>
              <a:ext cx="113030" cy="19685"/>
            </a:xfrm>
            <a:custGeom>
              <a:avLst/>
              <a:gdLst/>
              <a:ahLst/>
              <a:cxnLst/>
              <a:rect l="l" t="t" r="r" b="b"/>
              <a:pathLst>
                <a:path w="113029" h="19684">
                  <a:moveTo>
                    <a:pt x="112705" y="0"/>
                  </a:moveTo>
                  <a:lnTo>
                    <a:pt x="0" y="0"/>
                  </a:lnTo>
                  <a:lnTo>
                    <a:pt x="0" y="19441"/>
                  </a:lnTo>
                  <a:lnTo>
                    <a:pt x="112706" y="19441"/>
                  </a:lnTo>
                  <a:lnTo>
                    <a:pt x="112705" y="0"/>
                  </a:lnTo>
                  <a:close/>
                </a:path>
              </a:pathLst>
            </a:custGeom>
            <a:solidFill>
              <a:srgbClr val="FFC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639064" y="721374"/>
              <a:ext cx="56515" cy="19685"/>
            </a:xfrm>
            <a:custGeom>
              <a:avLst/>
              <a:gdLst/>
              <a:ahLst/>
              <a:cxnLst/>
              <a:rect l="l" t="t" r="r" b="b"/>
              <a:pathLst>
                <a:path w="56515" h="19684">
                  <a:moveTo>
                    <a:pt x="56350" y="0"/>
                  </a:moveTo>
                  <a:lnTo>
                    <a:pt x="0" y="0"/>
                  </a:lnTo>
                  <a:lnTo>
                    <a:pt x="0" y="19441"/>
                  </a:lnTo>
                  <a:lnTo>
                    <a:pt x="56351" y="19441"/>
                  </a:lnTo>
                  <a:lnTo>
                    <a:pt x="56350" y="0"/>
                  </a:lnTo>
                  <a:close/>
                </a:path>
              </a:pathLst>
            </a:custGeom>
            <a:solidFill>
              <a:srgbClr val="00308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0695415" y="721374"/>
              <a:ext cx="56515" cy="19685"/>
            </a:xfrm>
            <a:custGeom>
              <a:avLst/>
              <a:gdLst/>
              <a:ahLst/>
              <a:cxnLst/>
              <a:rect l="l" t="t" r="r" b="b"/>
              <a:pathLst>
                <a:path w="56515" h="19684">
                  <a:moveTo>
                    <a:pt x="56339" y="0"/>
                  </a:moveTo>
                  <a:lnTo>
                    <a:pt x="0" y="0"/>
                  </a:lnTo>
                  <a:lnTo>
                    <a:pt x="0" y="19441"/>
                  </a:lnTo>
                  <a:lnTo>
                    <a:pt x="56339" y="19441"/>
                  </a:lnTo>
                  <a:lnTo>
                    <a:pt x="56339" y="0"/>
                  </a:lnTo>
                  <a:close/>
                </a:path>
              </a:pathLst>
            </a:custGeom>
            <a:solidFill>
              <a:srgbClr val="D7002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182562" y="96266"/>
            <a:ext cx="3866515" cy="546100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 marR="5080">
              <a:lnSpc>
                <a:spcPts val="1939"/>
              </a:lnSpc>
              <a:spcBef>
                <a:spcPts val="345"/>
              </a:spcBef>
            </a:pPr>
            <a:r>
              <a:rPr dirty="0" sz="1800" b="1">
                <a:latin typeface="Verdana"/>
                <a:cs typeface="Verdana"/>
              </a:rPr>
              <a:t>Planeando</a:t>
            </a:r>
            <a:r>
              <a:rPr dirty="0" sz="1800" spc="-45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la</a:t>
            </a:r>
            <a:r>
              <a:rPr dirty="0" sz="1800" spc="-55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Gestión</a:t>
            </a:r>
            <a:r>
              <a:rPr dirty="0" sz="1800" spc="-60" b="1">
                <a:latin typeface="Verdana"/>
                <a:cs typeface="Verdana"/>
              </a:rPr>
              <a:t> </a:t>
            </a:r>
            <a:r>
              <a:rPr dirty="0" sz="1800" spc="-10" b="1">
                <a:latin typeface="Verdana"/>
                <a:cs typeface="Verdana"/>
              </a:rPr>
              <a:t>Integral </a:t>
            </a:r>
            <a:r>
              <a:rPr dirty="0" sz="1800" b="1">
                <a:latin typeface="Verdana"/>
                <a:cs typeface="Verdana"/>
              </a:rPr>
              <a:t>del</a:t>
            </a:r>
            <a:r>
              <a:rPr dirty="0" sz="1800" spc="-65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Riesgo</a:t>
            </a:r>
            <a:r>
              <a:rPr dirty="0" sz="1800" spc="-40" b="1">
                <a:latin typeface="Verdana"/>
                <a:cs typeface="Verdana"/>
              </a:rPr>
              <a:t> </a:t>
            </a:r>
            <a:r>
              <a:rPr dirty="0" sz="1800" spc="-10" b="1">
                <a:latin typeface="Verdana"/>
                <a:cs typeface="Verdana"/>
              </a:rPr>
              <a:t>Escolar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906332" y="590530"/>
            <a:ext cx="6113145" cy="5852160"/>
            <a:chOff x="906332" y="590530"/>
            <a:chExt cx="6113145" cy="5852160"/>
          </a:xfrm>
        </p:grpSpPr>
        <p:sp>
          <p:nvSpPr>
            <p:cNvPr id="10" name="object 10" descr=""/>
            <p:cNvSpPr/>
            <p:nvPr/>
          </p:nvSpPr>
          <p:spPr>
            <a:xfrm>
              <a:off x="906332" y="590530"/>
              <a:ext cx="3087370" cy="5852160"/>
            </a:xfrm>
            <a:custGeom>
              <a:avLst/>
              <a:gdLst/>
              <a:ahLst/>
              <a:cxnLst/>
              <a:rect l="l" t="t" r="r" b="b"/>
              <a:pathLst>
                <a:path w="3087370" h="5852160">
                  <a:moveTo>
                    <a:pt x="2881179" y="5851886"/>
                  </a:moveTo>
                  <a:lnTo>
                    <a:pt x="3086745" y="5848078"/>
                  </a:lnTo>
                  <a:lnTo>
                    <a:pt x="3086745" y="3059"/>
                  </a:lnTo>
                  <a:lnTo>
                    <a:pt x="3008459" y="0"/>
                  </a:lnTo>
                  <a:lnTo>
                    <a:pt x="2736999" y="5097"/>
                  </a:lnTo>
                  <a:lnTo>
                    <a:pt x="2500917" y="29980"/>
                  </a:lnTo>
                  <a:lnTo>
                    <a:pt x="2270787" y="73162"/>
                  </a:lnTo>
                  <a:lnTo>
                    <a:pt x="2047363" y="133890"/>
                  </a:lnTo>
                  <a:lnTo>
                    <a:pt x="1831399" y="211410"/>
                  </a:lnTo>
                  <a:lnTo>
                    <a:pt x="1623649" y="304970"/>
                  </a:lnTo>
                  <a:lnTo>
                    <a:pt x="1424868" y="413816"/>
                  </a:lnTo>
                  <a:lnTo>
                    <a:pt x="1235809" y="537196"/>
                  </a:lnTo>
                  <a:lnTo>
                    <a:pt x="1057226" y="674355"/>
                  </a:lnTo>
                  <a:lnTo>
                    <a:pt x="889875" y="824542"/>
                  </a:lnTo>
                  <a:lnTo>
                    <a:pt x="734509" y="987002"/>
                  </a:lnTo>
                  <a:lnTo>
                    <a:pt x="591883" y="1160983"/>
                  </a:lnTo>
                  <a:lnTo>
                    <a:pt x="462750" y="1345731"/>
                  </a:lnTo>
                  <a:lnTo>
                    <a:pt x="347865" y="1540494"/>
                  </a:lnTo>
                  <a:lnTo>
                    <a:pt x="247983" y="1744518"/>
                  </a:lnTo>
                  <a:lnTo>
                    <a:pt x="163857" y="1957051"/>
                  </a:lnTo>
                  <a:lnTo>
                    <a:pt x="96241" y="2177338"/>
                  </a:lnTo>
                  <a:lnTo>
                    <a:pt x="45890" y="2404627"/>
                  </a:lnTo>
                  <a:lnTo>
                    <a:pt x="13558" y="2638166"/>
                  </a:lnTo>
                  <a:lnTo>
                    <a:pt x="0" y="2877199"/>
                  </a:lnTo>
                  <a:lnTo>
                    <a:pt x="5838" y="3118026"/>
                  </a:lnTo>
                  <a:lnTo>
                    <a:pt x="30745" y="3353841"/>
                  </a:lnTo>
                  <a:lnTo>
                    <a:pt x="73968" y="3583710"/>
                  </a:lnTo>
                  <a:lnTo>
                    <a:pt x="134756" y="3806881"/>
                  </a:lnTo>
                  <a:lnTo>
                    <a:pt x="212353" y="4022599"/>
                  </a:lnTo>
                  <a:lnTo>
                    <a:pt x="306006" y="4230112"/>
                  </a:lnTo>
                  <a:lnTo>
                    <a:pt x="414963" y="4428666"/>
                  </a:lnTo>
                  <a:lnTo>
                    <a:pt x="538469" y="4617508"/>
                  </a:lnTo>
                  <a:lnTo>
                    <a:pt x="675772" y="4795885"/>
                  </a:lnTo>
                  <a:lnTo>
                    <a:pt x="826118" y="4963043"/>
                  </a:lnTo>
                  <a:lnTo>
                    <a:pt x="988753" y="5118230"/>
                  </a:lnTo>
                  <a:lnTo>
                    <a:pt x="1162924" y="5260691"/>
                  </a:lnTo>
                  <a:lnTo>
                    <a:pt x="1347878" y="5389675"/>
                  </a:lnTo>
                  <a:lnTo>
                    <a:pt x="1542861" y="5504426"/>
                  </a:lnTo>
                  <a:lnTo>
                    <a:pt x="1747119" y="5604192"/>
                  </a:lnTo>
                  <a:lnTo>
                    <a:pt x="1959900" y="5688221"/>
                  </a:lnTo>
                  <a:lnTo>
                    <a:pt x="2180450" y="5755758"/>
                  </a:lnTo>
                  <a:lnTo>
                    <a:pt x="2408016" y="5806050"/>
                  </a:lnTo>
                  <a:lnTo>
                    <a:pt x="2641843" y="5838344"/>
                  </a:lnTo>
                  <a:lnTo>
                    <a:pt x="2881179" y="5851886"/>
                  </a:lnTo>
                  <a:close/>
                </a:path>
              </a:pathLst>
            </a:custGeom>
            <a:solidFill>
              <a:srgbClr val="F47D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845872" y="1198574"/>
              <a:ext cx="2419350" cy="4643120"/>
            </a:xfrm>
            <a:custGeom>
              <a:avLst/>
              <a:gdLst/>
              <a:ahLst/>
              <a:cxnLst/>
              <a:rect l="l" t="t" r="r" b="b"/>
              <a:pathLst>
                <a:path w="2419350" h="4643120">
                  <a:moveTo>
                    <a:pt x="2295888" y="0"/>
                  </a:moveTo>
                  <a:lnTo>
                    <a:pt x="2419016" y="3332"/>
                  </a:lnTo>
                  <a:lnTo>
                    <a:pt x="2419017" y="4640698"/>
                  </a:lnTo>
                  <a:lnTo>
                    <a:pt x="2357661" y="4643125"/>
                  </a:lnTo>
                  <a:lnTo>
                    <a:pt x="2152491" y="4639566"/>
                  </a:lnTo>
                  <a:lnTo>
                    <a:pt x="2011430" y="4626379"/>
                  </a:lnTo>
                  <a:lnTo>
                    <a:pt x="1872963" y="4604721"/>
                  </a:lnTo>
                  <a:lnTo>
                    <a:pt x="1737350" y="4574853"/>
                  </a:lnTo>
                  <a:lnTo>
                    <a:pt x="1604849" y="4537037"/>
                  </a:lnTo>
                  <a:lnTo>
                    <a:pt x="1475720" y="4491536"/>
                  </a:lnTo>
                  <a:lnTo>
                    <a:pt x="1350222" y="4438610"/>
                  </a:lnTo>
                  <a:lnTo>
                    <a:pt x="1228613" y="4378521"/>
                  </a:lnTo>
                  <a:lnTo>
                    <a:pt x="1111153" y="4311532"/>
                  </a:lnTo>
                  <a:lnTo>
                    <a:pt x="998101" y="4237905"/>
                  </a:lnTo>
                  <a:lnTo>
                    <a:pt x="854668" y="4129859"/>
                  </a:lnTo>
                  <a:lnTo>
                    <a:pt x="720145" y="4011097"/>
                  </a:lnTo>
                  <a:lnTo>
                    <a:pt x="595145" y="3882239"/>
                  </a:lnTo>
                  <a:lnTo>
                    <a:pt x="480283" y="3743905"/>
                  </a:lnTo>
                  <a:lnTo>
                    <a:pt x="376173" y="3596717"/>
                  </a:lnTo>
                  <a:lnTo>
                    <a:pt x="283427" y="3441293"/>
                  </a:lnTo>
                  <a:lnTo>
                    <a:pt x="202661" y="3278256"/>
                  </a:lnTo>
                  <a:lnTo>
                    <a:pt x="134488" y="3108224"/>
                  </a:lnTo>
                  <a:lnTo>
                    <a:pt x="79521" y="2931820"/>
                  </a:lnTo>
                  <a:lnTo>
                    <a:pt x="47332" y="2795708"/>
                  </a:lnTo>
                  <a:lnTo>
                    <a:pt x="23176" y="2656621"/>
                  </a:lnTo>
                  <a:lnTo>
                    <a:pt x="7312" y="2514823"/>
                  </a:lnTo>
                  <a:lnTo>
                    <a:pt x="0" y="2370573"/>
                  </a:lnTo>
                  <a:lnTo>
                    <a:pt x="1470" y="2225075"/>
                  </a:lnTo>
                  <a:lnTo>
                    <a:pt x="11660" y="2081621"/>
                  </a:lnTo>
                  <a:lnTo>
                    <a:pt x="30312" y="1940704"/>
                  </a:lnTo>
                  <a:lnTo>
                    <a:pt x="57168" y="1802586"/>
                  </a:lnTo>
                  <a:lnTo>
                    <a:pt x="91969" y="1667528"/>
                  </a:lnTo>
                  <a:lnTo>
                    <a:pt x="134457" y="1535793"/>
                  </a:lnTo>
                  <a:lnTo>
                    <a:pt x="202618" y="1365766"/>
                  </a:lnTo>
                  <a:lnTo>
                    <a:pt x="283370" y="1202732"/>
                  </a:lnTo>
                  <a:lnTo>
                    <a:pt x="376101" y="1047311"/>
                  </a:lnTo>
                  <a:lnTo>
                    <a:pt x="480198" y="900123"/>
                  </a:lnTo>
                  <a:lnTo>
                    <a:pt x="595048" y="761790"/>
                  </a:lnTo>
                  <a:lnTo>
                    <a:pt x="720036" y="632932"/>
                  </a:lnTo>
                  <a:lnTo>
                    <a:pt x="854551" y="514170"/>
                  </a:lnTo>
                  <a:lnTo>
                    <a:pt x="997979" y="406123"/>
                  </a:lnTo>
                  <a:lnTo>
                    <a:pt x="1111030" y="332494"/>
                  </a:lnTo>
                  <a:lnTo>
                    <a:pt x="1228490" y="265504"/>
                  </a:lnTo>
                  <a:lnTo>
                    <a:pt x="1350102" y="205415"/>
                  </a:lnTo>
                  <a:lnTo>
                    <a:pt x="1475607" y="152488"/>
                  </a:lnTo>
                  <a:lnTo>
                    <a:pt x="1604745" y="106985"/>
                  </a:lnTo>
                  <a:lnTo>
                    <a:pt x="1737258" y="69169"/>
                  </a:lnTo>
                  <a:lnTo>
                    <a:pt x="1872888" y="39300"/>
                  </a:lnTo>
                  <a:lnTo>
                    <a:pt x="2011375" y="17641"/>
                  </a:lnTo>
                  <a:lnTo>
                    <a:pt x="2152462" y="4453"/>
                  </a:lnTo>
                  <a:lnTo>
                    <a:pt x="2295888" y="0"/>
                  </a:lnTo>
                  <a:close/>
                </a:path>
              </a:pathLst>
            </a:custGeom>
            <a:solidFill>
              <a:srgbClr val="FF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768761" y="2394381"/>
              <a:ext cx="2251075" cy="2254885"/>
            </a:xfrm>
            <a:custGeom>
              <a:avLst/>
              <a:gdLst/>
              <a:ahLst/>
              <a:cxnLst/>
              <a:rect l="l" t="t" r="r" b="b"/>
              <a:pathLst>
                <a:path w="2251075" h="2254885">
                  <a:moveTo>
                    <a:pt x="2250605" y="1126667"/>
                  </a:moveTo>
                  <a:lnTo>
                    <a:pt x="2249601" y="1077747"/>
                  </a:lnTo>
                  <a:lnTo>
                    <a:pt x="2246630" y="1029360"/>
                  </a:lnTo>
                  <a:lnTo>
                    <a:pt x="2241715" y="981544"/>
                  </a:lnTo>
                  <a:lnTo>
                    <a:pt x="2234908" y="934351"/>
                  </a:lnTo>
                  <a:lnTo>
                    <a:pt x="2226246" y="887818"/>
                  </a:lnTo>
                  <a:lnTo>
                    <a:pt x="2215769" y="841984"/>
                  </a:lnTo>
                  <a:lnTo>
                    <a:pt x="2203526" y="796899"/>
                  </a:lnTo>
                  <a:lnTo>
                    <a:pt x="2189543" y="752589"/>
                  </a:lnTo>
                  <a:lnTo>
                    <a:pt x="2173884" y="709117"/>
                  </a:lnTo>
                  <a:lnTo>
                    <a:pt x="2156561" y="666508"/>
                  </a:lnTo>
                  <a:lnTo>
                    <a:pt x="2137638" y="624827"/>
                  </a:lnTo>
                  <a:lnTo>
                    <a:pt x="2117140" y="584085"/>
                  </a:lnTo>
                  <a:lnTo>
                    <a:pt x="2095106" y="544347"/>
                  </a:lnTo>
                  <a:lnTo>
                    <a:pt x="2071598" y="505650"/>
                  </a:lnTo>
                  <a:lnTo>
                    <a:pt x="2046630" y="468033"/>
                  </a:lnTo>
                  <a:lnTo>
                    <a:pt x="2020265" y="431546"/>
                  </a:lnTo>
                  <a:lnTo>
                    <a:pt x="1992541" y="396227"/>
                  </a:lnTo>
                  <a:lnTo>
                    <a:pt x="1963483" y="362115"/>
                  </a:lnTo>
                  <a:lnTo>
                    <a:pt x="1933130" y="329247"/>
                  </a:lnTo>
                  <a:lnTo>
                    <a:pt x="1901545" y="297675"/>
                  </a:lnTo>
                  <a:lnTo>
                    <a:pt x="1868766" y="267449"/>
                  </a:lnTo>
                  <a:lnTo>
                    <a:pt x="1834807" y="238594"/>
                  </a:lnTo>
                  <a:lnTo>
                    <a:pt x="1799742" y="211162"/>
                  </a:lnTo>
                  <a:lnTo>
                    <a:pt x="1763585" y="185191"/>
                  </a:lnTo>
                  <a:lnTo>
                    <a:pt x="1726399" y="160731"/>
                  </a:lnTo>
                  <a:lnTo>
                    <a:pt x="1688198" y="137820"/>
                  </a:lnTo>
                  <a:lnTo>
                    <a:pt x="1649044" y="116484"/>
                  </a:lnTo>
                  <a:lnTo>
                    <a:pt x="1608975" y="96799"/>
                  </a:lnTo>
                  <a:lnTo>
                    <a:pt x="1568030" y="78778"/>
                  </a:lnTo>
                  <a:lnTo>
                    <a:pt x="1526247" y="62484"/>
                  </a:lnTo>
                  <a:lnTo>
                    <a:pt x="1483664" y="47929"/>
                  </a:lnTo>
                  <a:lnTo>
                    <a:pt x="1440332" y="35191"/>
                  </a:lnTo>
                  <a:lnTo>
                    <a:pt x="1396276" y="24295"/>
                  </a:lnTo>
                  <a:lnTo>
                    <a:pt x="1351559" y="15290"/>
                  </a:lnTo>
                  <a:lnTo>
                    <a:pt x="1306195" y="8204"/>
                  </a:lnTo>
                  <a:lnTo>
                    <a:pt x="1260246" y="3098"/>
                  </a:lnTo>
                  <a:lnTo>
                    <a:pt x="1213751" y="0"/>
                  </a:lnTo>
                  <a:lnTo>
                    <a:pt x="1108621" y="571"/>
                  </a:lnTo>
                  <a:lnTo>
                    <a:pt x="1108621" y="1016"/>
                  </a:lnTo>
                  <a:lnTo>
                    <a:pt x="1083868" y="317"/>
                  </a:lnTo>
                  <a:lnTo>
                    <a:pt x="1036853" y="1358"/>
                  </a:lnTo>
                  <a:lnTo>
                    <a:pt x="990333" y="4457"/>
                  </a:lnTo>
                  <a:lnTo>
                    <a:pt x="944384" y="9575"/>
                  </a:lnTo>
                  <a:lnTo>
                    <a:pt x="899007" y="16649"/>
                  </a:lnTo>
                  <a:lnTo>
                    <a:pt x="854278" y="25666"/>
                  </a:lnTo>
                  <a:lnTo>
                    <a:pt x="810221" y="36563"/>
                  </a:lnTo>
                  <a:lnTo>
                    <a:pt x="766889" y="49301"/>
                  </a:lnTo>
                  <a:lnTo>
                    <a:pt x="724306" y="63842"/>
                  </a:lnTo>
                  <a:lnTo>
                    <a:pt x="682523" y="80149"/>
                  </a:lnTo>
                  <a:lnTo>
                    <a:pt x="641565" y="98158"/>
                  </a:lnTo>
                  <a:lnTo>
                    <a:pt x="601497" y="117856"/>
                  </a:lnTo>
                  <a:lnTo>
                    <a:pt x="562343" y="139179"/>
                  </a:lnTo>
                  <a:lnTo>
                    <a:pt x="524154" y="162102"/>
                  </a:lnTo>
                  <a:lnTo>
                    <a:pt x="486956" y="186563"/>
                  </a:lnTo>
                  <a:lnTo>
                    <a:pt x="450811" y="212534"/>
                  </a:lnTo>
                  <a:lnTo>
                    <a:pt x="415734" y="239966"/>
                  </a:lnTo>
                  <a:lnTo>
                    <a:pt x="381787" y="268820"/>
                  </a:lnTo>
                  <a:lnTo>
                    <a:pt x="348996" y="299046"/>
                  </a:lnTo>
                  <a:lnTo>
                    <a:pt x="317423" y="330619"/>
                  </a:lnTo>
                  <a:lnTo>
                    <a:pt x="287083" y="363474"/>
                  </a:lnTo>
                  <a:lnTo>
                    <a:pt x="258025" y="397598"/>
                  </a:lnTo>
                  <a:lnTo>
                    <a:pt x="230301" y="432917"/>
                  </a:lnTo>
                  <a:lnTo>
                    <a:pt x="203936" y="469404"/>
                  </a:lnTo>
                  <a:lnTo>
                    <a:pt x="178968" y="507022"/>
                  </a:lnTo>
                  <a:lnTo>
                    <a:pt x="155460" y="545719"/>
                  </a:lnTo>
                  <a:lnTo>
                    <a:pt x="133438" y="585457"/>
                  </a:lnTo>
                  <a:lnTo>
                    <a:pt x="112953" y="626186"/>
                  </a:lnTo>
                  <a:lnTo>
                    <a:pt x="94018" y="667880"/>
                  </a:lnTo>
                  <a:lnTo>
                    <a:pt x="76708" y="710476"/>
                  </a:lnTo>
                  <a:lnTo>
                    <a:pt x="61036" y="753948"/>
                  </a:lnTo>
                  <a:lnTo>
                    <a:pt x="47066" y="798258"/>
                  </a:lnTo>
                  <a:lnTo>
                    <a:pt x="34823" y="843343"/>
                  </a:lnTo>
                  <a:lnTo>
                    <a:pt x="24345" y="889177"/>
                  </a:lnTo>
                  <a:lnTo>
                    <a:pt x="15697" y="935710"/>
                  </a:lnTo>
                  <a:lnTo>
                    <a:pt x="8890" y="982903"/>
                  </a:lnTo>
                  <a:lnTo>
                    <a:pt x="3975" y="1030706"/>
                  </a:lnTo>
                  <a:lnTo>
                    <a:pt x="1003" y="1079093"/>
                  </a:lnTo>
                  <a:lnTo>
                    <a:pt x="0" y="1128001"/>
                  </a:lnTo>
                  <a:lnTo>
                    <a:pt x="1003" y="1176921"/>
                  </a:lnTo>
                  <a:lnTo>
                    <a:pt x="3975" y="1225308"/>
                  </a:lnTo>
                  <a:lnTo>
                    <a:pt x="8890" y="1273124"/>
                  </a:lnTo>
                  <a:lnTo>
                    <a:pt x="15697" y="1320317"/>
                  </a:lnTo>
                  <a:lnTo>
                    <a:pt x="24358" y="1366850"/>
                  </a:lnTo>
                  <a:lnTo>
                    <a:pt x="34836" y="1412684"/>
                  </a:lnTo>
                  <a:lnTo>
                    <a:pt x="47078" y="1457782"/>
                  </a:lnTo>
                  <a:lnTo>
                    <a:pt x="61048" y="1502079"/>
                  </a:lnTo>
                  <a:lnTo>
                    <a:pt x="76720" y="1545551"/>
                  </a:lnTo>
                  <a:lnTo>
                    <a:pt x="94043" y="1588160"/>
                  </a:lnTo>
                  <a:lnTo>
                    <a:pt x="112966" y="1629854"/>
                  </a:lnTo>
                  <a:lnTo>
                    <a:pt x="133464" y="1670583"/>
                  </a:lnTo>
                  <a:lnTo>
                    <a:pt x="155498" y="1710321"/>
                  </a:lnTo>
                  <a:lnTo>
                    <a:pt x="179006" y="1749018"/>
                  </a:lnTo>
                  <a:lnTo>
                    <a:pt x="203974" y="1786636"/>
                  </a:lnTo>
                  <a:lnTo>
                    <a:pt x="230339" y="1823123"/>
                  </a:lnTo>
                  <a:lnTo>
                    <a:pt x="258064" y="1858441"/>
                  </a:lnTo>
                  <a:lnTo>
                    <a:pt x="287121" y="1892554"/>
                  </a:lnTo>
                  <a:lnTo>
                    <a:pt x="317474" y="1925421"/>
                  </a:lnTo>
                  <a:lnTo>
                    <a:pt x="349059" y="1956993"/>
                  </a:lnTo>
                  <a:lnTo>
                    <a:pt x="381838" y="1987219"/>
                  </a:lnTo>
                  <a:lnTo>
                    <a:pt x="415798" y="2016074"/>
                  </a:lnTo>
                  <a:lnTo>
                    <a:pt x="450862" y="2043506"/>
                  </a:lnTo>
                  <a:lnTo>
                    <a:pt x="487019" y="2069477"/>
                  </a:lnTo>
                  <a:lnTo>
                    <a:pt x="524205" y="2093937"/>
                  </a:lnTo>
                  <a:lnTo>
                    <a:pt x="562406" y="2116848"/>
                  </a:lnTo>
                  <a:lnTo>
                    <a:pt x="601560" y="2138184"/>
                  </a:lnTo>
                  <a:lnTo>
                    <a:pt x="641629" y="2157869"/>
                  </a:lnTo>
                  <a:lnTo>
                    <a:pt x="682574" y="2175891"/>
                  </a:lnTo>
                  <a:lnTo>
                    <a:pt x="724357" y="2192197"/>
                  </a:lnTo>
                  <a:lnTo>
                    <a:pt x="766940" y="2206739"/>
                  </a:lnTo>
                  <a:lnTo>
                    <a:pt x="810272" y="2219477"/>
                  </a:lnTo>
                  <a:lnTo>
                    <a:pt x="854329" y="2230374"/>
                  </a:lnTo>
                  <a:lnTo>
                    <a:pt x="899045" y="2239378"/>
                  </a:lnTo>
                  <a:lnTo>
                    <a:pt x="944410" y="2246465"/>
                  </a:lnTo>
                  <a:lnTo>
                    <a:pt x="990358" y="2251570"/>
                  </a:lnTo>
                  <a:lnTo>
                    <a:pt x="1036853" y="2254669"/>
                  </a:lnTo>
                  <a:lnTo>
                    <a:pt x="1141984" y="2254097"/>
                  </a:lnTo>
                  <a:lnTo>
                    <a:pt x="1141984" y="2253665"/>
                  </a:lnTo>
                  <a:lnTo>
                    <a:pt x="1166736" y="2254351"/>
                  </a:lnTo>
                  <a:lnTo>
                    <a:pt x="1213751" y="2253310"/>
                  </a:lnTo>
                  <a:lnTo>
                    <a:pt x="1260271" y="2250211"/>
                  </a:lnTo>
                  <a:lnTo>
                    <a:pt x="1306220" y="2245093"/>
                  </a:lnTo>
                  <a:lnTo>
                    <a:pt x="1351584" y="2238019"/>
                  </a:lnTo>
                  <a:lnTo>
                    <a:pt x="1396326" y="2229002"/>
                  </a:lnTo>
                  <a:lnTo>
                    <a:pt x="1440370" y="2218105"/>
                  </a:lnTo>
                  <a:lnTo>
                    <a:pt x="1483715" y="2205367"/>
                  </a:lnTo>
                  <a:lnTo>
                    <a:pt x="1526298" y="2190826"/>
                  </a:lnTo>
                  <a:lnTo>
                    <a:pt x="1568081" y="2174519"/>
                  </a:lnTo>
                  <a:lnTo>
                    <a:pt x="1609039" y="2156510"/>
                  </a:lnTo>
                  <a:lnTo>
                    <a:pt x="1649107" y="2136813"/>
                  </a:lnTo>
                  <a:lnTo>
                    <a:pt x="1688261" y="2115489"/>
                  </a:lnTo>
                  <a:lnTo>
                    <a:pt x="1726450" y="2092566"/>
                  </a:lnTo>
                  <a:lnTo>
                    <a:pt x="1763649" y="2068106"/>
                  </a:lnTo>
                  <a:lnTo>
                    <a:pt x="1799793" y="2042134"/>
                  </a:lnTo>
                  <a:lnTo>
                    <a:pt x="1834870" y="2014702"/>
                  </a:lnTo>
                  <a:lnTo>
                    <a:pt x="1868817" y="1985848"/>
                  </a:lnTo>
                  <a:lnTo>
                    <a:pt x="1901596" y="1955622"/>
                  </a:lnTo>
                  <a:lnTo>
                    <a:pt x="1933181" y="1924050"/>
                  </a:lnTo>
                  <a:lnTo>
                    <a:pt x="1963521" y="1891195"/>
                  </a:lnTo>
                  <a:lnTo>
                    <a:pt x="1992579" y="1857082"/>
                  </a:lnTo>
                  <a:lnTo>
                    <a:pt x="2020303" y="1821751"/>
                  </a:lnTo>
                  <a:lnTo>
                    <a:pt x="2046668" y="1785264"/>
                  </a:lnTo>
                  <a:lnTo>
                    <a:pt x="2071624" y="1747647"/>
                  </a:lnTo>
                  <a:lnTo>
                    <a:pt x="2095144" y="1708950"/>
                  </a:lnTo>
                  <a:lnTo>
                    <a:pt x="2117166" y="1669211"/>
                  </a:lnTo>
                  <a:lnTo>
                    <a:pt x="2137651" y="1628482"/>
                  </a:lnTo>
                  <a:lnTo>
                    <a:pt x="2156587" y="1586788"/>
                  </a:lnTo>
                  <a:lnTo>
                    <a:pt x="2173897" y="1544193"/>
                  </a:lnTo>
                  <a:lnTo>
                    <a:pt x="2189569" y="1500720"/>
                  </a:lnTo>
                  <a:lnTo>
                    <a:pt x="2203539" y="1456410"/>
                  </a:lnTo>
                  <a:lnTo>
                    <a:pt x="2215781" y="1411325"/>
                  </a:lnTo>
                  <a:lnTo>
                    <a:pt x="2226246" y="1365491"/>
                  </a:lnTo>
                  <a:lnTo>
                    <a:pt x="2234908" y="1318958"/>
                  </a:lnTo>
                  <a:lnTo>
                    <a:pt x="2241715" y="1271765"/>
                  </a:lnTo>
                  <a:lnTo>
                    <a:pt x="2246630" y="1223962"/>
                  </a:lnTo>
                  <a:lnTo>
                    <a:pt x="2249601" y="1175575"/>
                  </a:lnTo>
                  <a:lnTo>
                    <a:pt x="2250605" y="1126667"/>
                  </a:lnTo>
                  <a:close/>
                </a:path>
              </a:pathLst>
            </a:custGeom>
            <a:solidFill>
              <a:srgbClr val="521F6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/>
          <p:nvPr/>
        </p:nvSpPr>
        <p:spPr>
          <a:xfrm>
            <a:off x="7350759" y="1569719"/>
            <a:ext cx="2981960" cy="370840"/>
          </a:xfrm>
          <a:custGeom>
            <a:avLst/>
            <a:gdLst/>
            <a:ahLst/>
            <a:cxnLst/>
            <a:rect l="l" t="t" r="r" b="b"/>
            <a:pathLst>
              <a:path w="2981959" h="370839">
                <a:moveTo>
                  <a:pt x="2981959" y="0"/>
                </a:moveTo>
                <a:lnTo>
                  <a:pt x="0" y="0"/>
                </a:lnTo>
                <a:lnTo>
                  <a:pt x="0" y="370839"/>
                </a:lnTo>
                <a:lnTo>
                  <a:pt x="2981959" y="370839"/>
                </a:lnTo>
                <a:lnTo>
                  <a:pt x="29819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7665719" y="1601723"/>
            <a:ext cx="23545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¿Qué</a:t>
            </a:r>
            <a:r>
              <a:rPr dirty="0" sz="1800" spc="-3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puede</a:t>
            </a:r>
            <a:r>
              <a:rPr dirty="0" sz="1800" spc="-6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501649"/>
                </a:solidFill>
                <a:latin typeface="Verdana"/>
                <a:cs typeface="Verdana"/>
              </a:rPr>
              <a:t>ocurrir?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295519" y="3074923"/>
            <a:ext cx="124777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39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FFFFFF"/>
                </a:solidFill>
                <a:latin typeface="Calibri"/>
                <a:cs typeface="Calibri"/>
              </a:rPr>
              <a:t>CONOCER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dirty="0" sz="18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Calibri"/>
                <a:cs typeface="Calibri"/>
              </a:rPr>
              <a:t>RIESGOS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7717790" y="5600065"/>
            <a:ext cx="34201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501649"/>
                </a:solidFill>
                <a:latin typeface="Verdana"/>
                <a:cs typeface="Verdana"/>
              </a:rPr>
              <a:t>¿Cómo</a:t>
            </a:r>
            <a:r>
              <a:rPr dirty="0" sz="2000" spc="-2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501649"/>
                </a:solidFill>
                <a:latin typeface="Verdana"/>
                <a:cs typeface="Verdana"/>
              </a:rPr>
              <a:t>nos</a:t>
            </a:r>
            <a:r>
              <a:rPr dirty="0" sz="2000" spc="-1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501649"/>
                </a:solidFill>
                <a:latin typeface="Verdana"/>
                <a:cs typeface="Verdana"/>
              </a:rPr>
              <a:t>puede</a:t>
            </a:r>
            <a:r>
              <a:rPr dirty="0" sz="2000" spc="-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501649"/>
                </a:solidFill>
                <a:latin typeface="Verdana"/>
                <a:cs typeface="Verdana"/>
              </a:rPr>
              <a:t>afectar?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717790" y="2700909"/>
            <a:ext cx="3321685" cy="85915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algn="just" marL="12700" marR="5080">
              <a:lnSpc>
                <a:spcPct val="101899"/>
              </a:lnSpc>
              <a:spcBef>
                <a:spcPts val="55"/>
              </a:spcBef>
            </a:pPr>
            <a:r>
              <a:rPr dirty="0" sz="1800">
                <a:latin typeface="Calibri"/>
                <a:cs typeface="Calibri"/>
              </a:rPr>
              <a:t>¿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Cuáles</a:t>
            </a:r>
            <a:r>
              <a:rPr dirty="0" sz="1800" spc="-3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son</a:t>
            </a:r>
            <a:r>
              <a:rPr dirty="0" sz="1800" spc="-4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los</a:t>
            </a:r>
            <a:r>
              <a:rPr dirty="0" sz="1800" spc="-2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factores</a:t>
            </a:r>
            <a:r>
              <a:rPr dirty="0" sz="1800" spc="-4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25">
                <a:solidFill>
                  <a:srgbClr val="501649"/>
                </a:solidFill>
                <a:latin typeface="Verdana"/>
                <a:cs typeface="Verdana"/>
              </a:rPr>
              <a:t>que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aumentan</a:t>
            </a:r>
            <a:r>
              <a:rPr dirty="0" sz="1800" spc="-6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la</a:t>
            </a:r>
            <a:r>
              <a:rPr dirty="0" sz="1800" spc="-3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probabilidad</a:t>
            </a:r>
            <a:r>
              <a:rPr dirty="0" sz="1800" spc="1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25">
                <a:solidFill>
                  <a:srgbClr val="501649"/>
                </a:solidFill>
                <a:latin typeface="Verdana"/>
                <a:cs typeface="Verdana"/>
              </a:rPr>
              <a:t>de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que</a:t>
            </a:r>
            <a:r>
              <a:rPr dirty="0" sz="1800" spc="-2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se</a:t>
            </a:r>
            <a:r>
              <a:rPr dirty="0" sz="1800" spc="-4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materialice</a:t>
            </a:r>
            <a:r>
              <a:rPr dirty="0" sz="1800" spc="1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el</a:t>
            </a:r>
            <a:r>
              <a:rPr dirty="0" sz="1800" spc="-3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501649"/>
                </a:solidFill>
                <a:latin typeface="Verdana"/>
                <a:cs typeface="Verdana"/>
              </a:rPr>
              <a:t>riesgo?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7268209" y="1103630"/>
            <a:ext cx="2242820" cy="401320"/>
          </a:xfrm>
          <a:custGeom>
            <a:avLst/>
            <a:gdLst/>
            <a:ahLst/>
            <a:cxnLst/>
            <a:rect l="l" t="t" r="r" b="b"/>
            <a:pathLst>
              <a:path w="2242820" h="401319">
                <a:moveTo>
                  <a:pt x="2242820" y="0"/>
                </a:moveTo>
                <a:lnTo>
                  <a:pt x="0" y="0"/>
                </a:lnTo>
                <a:lnTo>
                  <a:pt x="0" y="401320"/>
                </a:lnTo>
                <a:lnTo>
                  <a:pt x="2242820" y="401320"/>
                </a:lnTo>
                <a:lnTo>
                  <a:pt x="22428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7268209" y="1103630"/>
            <a:ext cx="2242820" cy="401320"/>
          </a:xfrm>
          <a:prstGeom prst="rect"/>
          <a:ln w="38100">
            <a:solidFill>
              <a:srgbClr val="9F2B92"/>
            </a:solidFill>
          </a:ln>
        </p:spPr>
        <p:txBody>
          <a:bodyPr wrap="square" lIns="0" tIns="43180" rIns="0" bIns="0" rtlCol="0" vert="horz">
            <a:spAutoFit/>
          </a:bodyPr>
          <a:lstStyle/>
          <a:p>
            <a:pPr marL="135890">
              <a:lnSpc>
                <a:spcPct val="100000"/>
              </a:lnSpc>
              <a:spcBef>
                <a:spcPts val="340"/>
              </a:spcBef>
            </a:pPr>
            <a:r>
              <a:rPr dirty="0" sz="2000" spc="-10">
                <a:solidFill>
                  <a:srgbClr val="501649"/>
                </a:solidFill>
              </a:rPr>
              <a:t>Identificación</a:t>
            </a:r>
            <a:endParaRPr sz="2000"/>
          </a:p>
        </p:txBody>
      </p:sp>
      <p:sp>
        <p:nvSpPr>
          <p:cNvPr id="20" name="object 20" descr=""/>
          <p:cNvSpPr/>
          <p:nvPr/>
        </p:nvSpPr>
        <p:spPr>
          <a:xfrm>
            <a:off x="7308850" y="2157729"/>
            <a:ext cx="2242820" cy="401320"/>
          </a:xfrm>
          <a:custGeom>
            <a:avLst/>
            <a:gdLst/>
            <a:ahLst/>
            <a:cxnLst/>
            <a:rect l="l" t="t" r="r" b="b"/>
            <a:pathLst>
              <a:path w="2242820" h="401319">
                <a:moveTo>
                  <a:pt x="2242820" y="0"/>
                </a:moveTo>
                <a:lnTo>
                  <a:pt x="0" y="0"/>
                </a:lnTo>
                <a:lnTo>
                  <a:pt x="0" y="401320"/>
                </a:lnTo>
                <a:lnTo>
                  <a:pt x="2242820" y="401320"/>
                </a:lnTo>
                <a:lnTo>
                  <a:pt x="22428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7308850" y="2157729"/>
            <a:ext cx="2242820" cy="401320"/>
          </a:xfrm>
          <a:prstGeom prst="rect">
            <a:avLst/>
          </a:prstGeom>
          <a:ln w="38100">
            <a:solidFill>
              <a:srgbClr val="9F2B92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566420">
              <a:lnSpc>
                <a:spcPct val="100000"/>
              </a:lnSpc>
              <a:spcBef>
                <a:spcPts val="345"/>
              </a:spcBef>
            </a:pPr>
            <a:r>
              <a:rPr dirty="0" sz="2000" spc="-10" b="1">
                <a:solidFill>
                  <a:srgbClr val="501649"/>
                </a:solidFill>
                <a:latin typeface="Verdana"/>
                <a:cs typeface="Verdana"/>
              </a:rPr>
              <a:t>Análisis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7506969" y="5038090"/>
            <a:ext cx="2242820" cy="401320"/>
          </a:xfrm>
          <a:custGeom>
            <a:avLst/>
            <a:gdLst/>
            <a:ahLst/>
            <a:cxnLst/>
            <a:rect l="l" t="t" r="r" b="b"/>
            <a:pathLst>
              <a:path w="2242820" h="401320">
                <a:moveTo>
                  <a:pt x="2242820" y="0"/>
                </a:moveTo>
                <a:lnTo>
                  <a:pt x="0" y="0"/>
                </a:lnTo>
                <a:lnTo>
                  <a:pt x="0" y="401320"/>
                </a:lnTo>
                <a:lnTo>
                  <a:pt x="2242820" y="401320"/>
                </a:lnTo>
                <a:lnTo>
                  <a:pt x="22428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 txBox="1"/>
          <p:nvPr/>
        </p:nvSpPr>
        <p:spPr>
          <a:xfrm>
            <a:off x="7506969" y="5038090"/>
            <a:ext cx="2242820" cy="401320"/>
          </a:xfrm>
          <a:prstGeom prst="rect">
            <a:avLst/>
          </a:prstGeom>
          <a:ln w="38100">
            <a:solidFill>
              <a:srgbClr val="9F2B92"/>
            </a:solidFill>
          </a:ln>
        </p:spPr>
        <p:txBody>
          <a:bodyPr wrap="square" lIns="0" tIns="45085" rIns="0" bIns="0" rtlCol="0" vert="horz">
            <a:spAutoFit/>
          </a:bodyPr>
          <a:lstStyle/>
          <a:p>
            <a:pPr marL="353695">
              <a:lnSpc>
                <a:spcPct val="100000"/>
              </a:lnSpc>
              <a:spcBef>
                <a:spcPts val="355"/>
              </a:spcBef>
            </a:pPr>
            <a:r>
              <a:rPr dirty="0" sz="2000" spc="-10" b="1">
                <a:solidFill>
                  <a:srgbClr val="501649"/>
                </a:solidFill>
                <a:latin typeface="Verdana"/>
                <a:cs typeface="Verdana"/>
              </a:rPr>
              <a:t>Evaluación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7717790" y="3804284"/>
            <a:ext cx="3409315" cy="85915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55"/>
              </a:spcBef>
            </a:pPr>
            <a:r>
              <a:rPr dirty="0" sz="1800">
                <a:latin typeface="Calibri"/>
                <a:cs typeface="Calibri"/>
              </a:rPr>
              <a:t>¿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¿Existen</a:t>
            </a:r>
            <a:r>
              <a:rPr dirty="0" sz="1800" spc="-5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medidas</a:t>
            </a:r>
            <a:r>
              <a:rPr dirty="0" sz="1800" spc="-5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25">
                <a:solidFill>
                  <a:srgbClr val="501649"/>
                </a:solidFill>
                <a:latin typeface="Verdana"/>
                <a:cs typeface="Verdana"/>
              </a:rPr>
              <a:t>de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prevención</a:t>
            </a:r>
            <a:r>
              <a:rPr dirty="0" sz="1800" spc="-1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o</a:t>
            </a:r>
            <a:r>
              <a:rPr dirty="0" sz="1800" spc="-2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501649"/>
                </a:solidFill>
                <a:latin typeface="Verdana"/>
                <a:cs typeface="Verdana"/>
              </a:rPr>
              <a:t>mitigación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actualmente</a:t>
            </a:r>
            <a:r>
              <a:rPr dirty="0" sz="1800" spc="-6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501649"/>
                </a:solidFill>
                <a:latin typeface="Verdana"/>
                <a:cs typeface="Verdana"/>
              </a:rPr>
              <a:t>implementadas?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70592" y="157484"/>
            <a:ext cx="825134" cy="63777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4459" y="262075"/>
            <a:ext cx="711589" cy="389599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10526358" y="721374"/>
            <a:ext cx="225425" cy="19685"/>
            <a:chOff x="10526358" y="721374"/>
            <a:chExt cx="225425" cy="19685"/>
          </a:xfrm>
        </p:grpSpPr>
        <p:sp>
          <p:nvSpPr>
            <p:cNvPr id="5" name="object 5" descr=""/>
            <p:cNvSpPr/>
            <p:nvPr/>
          </p:nvSpPr>
          <p:spPr>
            <a:xfrm>
              <a:off x="10526358" y="721374"/>
              <a:ext cx="113030" cy="19685"/>
            </a:xfrm>
            <a:custGeom>
              <a:avLst/>
              <a:gdLst/>
              <a:ahLst/>
              <a:cxnLst/>
              <a:rect l="l" t="t" r="r" b="b"/>
              <a:pathLst>
                <a:path w="113029" h="19684">
                  <a:moveTo>
                    <a:pt x="112705" y="0"/>
                  </a:moveTo>
                  <a:lnTo>
                    <a:pt x="0" y="0"/>
                  </a:lnTo>
                  <a:lnTo>
                    <a:pt x="0" y="19441"/>
                  </a:lnTo>
                  <a:lnTo>
                    <a:pt x="112706" y="19441"/>
                  </a:lnTo>
                  <a:lnTo>
                    <a:pt x="112705" y="0"/>
                  </a:lnTo>
                  <a:close/>
                </a:path>
              </a:pathLst>
            </a:custGeom>
            <a:solidFill>
              <a:srgbClr val="FFC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639064" y="721374"/>
              <a:ext cx="56515" cy="19685"/>
            </a:xfrm>
            <a:custGeom>
              <a:avLst/>
              <a:gdLst/>
              <a:ahLst/>
              <a:cxnLst/>
              <a:rect l="l" t="t" r="r" b="b"/>
              <a:pathLst>
                <a:path w="56515" h="19684">
                  <a:moveTo>
                    <a:pt x="56350" y="0"/>
                  </a:moveTo>
                  <a:lnTo>
                    <a:pt x="0" y="0"/>
                  </a:lnTo>
                  <a:lnTo>
                    <a:pt x="0" y="19441"/>
                  </a:lnTo>
                  <a:lnTo>
                    <a:pt x="56351" y="19441"/>
                  </a:lnTo>
                  <a:lnTo>
                    <a:pt x="56350" y="0"/>
                  </a:lnTo>
                  <a:close/>
                </a:path>
              </a:pathLst>
            </a:custGeom>
            <a:solidFill>
              <a:srgbClr val="00308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0695415" y="721374"/>
              <a:ext cx="56515" cy="19685"/>
            </a:xfrm>
            <a:custGeom>
              <a:avLst/>
              <a:gdLst/>
              <a:ahLst/>
              <a:cxnLst/>
              <a:rect l="l" t="t" r="r" b="b"/>
              <a:pathLst>
                <a:path w="56515" h="19684">
                  <a:moveTo>
                    <a:pt x="56339" y="0"/>
                  </a:moveTo>
                  <a:lnTo>
                    <a:pt x="0" y="0"/>
                  </a:lnTo>
                  <a:lnTo>
                    <a:pt x="0" y="19441"/>
                  </a:lnTo>
                  <a:lnTo>
                    <a:pt x="56339" y="19441"/>
                  </a:lnTo>
                  <a:lnTo>
                    <a:pt x="56339" y="0"/>
                  </a:lnTo>
                  <a:close/>
                </a:path>
              </a:pathLst>
            </a:custGeom>
            <a:solidFill>
              <a:srgbClr val="D7002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182562" y="96266"/>
            <a:ext cx="3866515" cy="546100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 marR="5080">
              <a:lnSpc>
                <a:spcPts val="1939"/>
              </a:lnSpc>
              <a:spcBef>
                <a:spcPts val="345"/>
              </a:spcBef>
            </a:pPr>
            <a:r>
              <a:rPr dirty="0" sz="1800" b="1">
                <a:latin typeface="Verdana"/>
                <a:cs typeface="Verdana"/>
              </a:rPr>
              <a:t>Planeando</a:t>
            </a:r>
            <a:r>
              <a:rPr dirty="0" sz="1800" spc="-45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la</a:t>
            </a:r>
            <a:r>
              <a:rPr dirty="0" sz="1800" spc="-55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Gestión</a:t>
            </a:r>
            <a:r>
              <a:rPr dirty="0" sz="1800" spc="-60" b="1">
                <a:latin typeface="Verdana"/>
                <a:cs typeface="Verdana"/>
              </a:rPr>
              <a:t> </a:t>
            </a:r>
            <a:r>
              <a:rPr dirty="0" sz="1800" spc="-10" b="1">
                <a:latin typeface="Verdana"/>
                <a:cs typeface="Verdana"/>
              </a:rPr>
              <a:t>Integral </a:t>
            </a:r>
            <a:r>
              <a:rPr dirty="0" sz="1800" b="1">
                <a:latin typeface="Verdana"/>
                <a:cs typeface="Verdana"/>
              </a:rPr>
              <a:t>del</a:t>
            </a:r>
            <a:r>
              <a:rPr dirty="0" sz="1800" spc="-65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Riesgo</a:t>
            </a:r>
            <a:r>
              <a:rPr dirty="0" sz="1800" spc="-40" b="1">
                <a:latin typeface="Verdana"/>
                <a:cs typeface="Verdana"/>
              </a:rPr>
              <a:t> </a:t>
            </a:r>
            <a:r>
              <a:rPr dirty="0" sz="1800" spc="-10" b="1">
                <a:latin typeface="Verdana"/>
                <a:cs typeface="Verdana"/>
              </a:rPr>
              <a:t>Escolar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906332" y="590530"/>
            <a:ext cx="4356100" cy="5852160"/>
            <a:chOff x="906332" y="590530"/>
            <a:chExt cx="4356100" cy="5852160"/>
          </a:xfrm>
        </p:grpSpPr>
        <p:sp>
          <p:nvSpPr>
            <p:cNvPr id="10" name="object 10" descr=""/>
            <p:cNvSpPr/>
            <p:nvPr/>
          </p:nvSpPr>
          <p:spPr>
            <a:xfrm>
              <a:off x="906332" y="590530"/>
              <a:ext cx="3087370" cy="5852160"/>
            </a:xfrm>
            <a:custGeom>
              <a:avLst/>
              <a:gdLst/>
              <a:ahLst/>
              <a:cxnLst/>
              <a:rect l="l" t="t" r="r" b="b"/>
              <a:pathLst>
                <a:path w="3087370" h="5852160">
                  <a:moveTo>
                    <a:pt x="2881179" y="5851886"/>
                  </a:moveTo>
                  <a:lnTo>
                    <a:pt x="3086745" y="5848078"/>
                  </a:lnTo>
                  <a:lnTo>
                    <a:pt x="3086745" y="3059"/>
                  </a:lnTo>
                  <a:lnTo>
                    <a:pt x="3008459" y="0"/>
                  </a:lnTo>
                  <a:lnTo>
                    <a:pt x="2736999" y="5097"/>
                  </a:lnTo>
                  <a:lnTo>
                    <a:pt x="2500917" y="29980"/>
                  </a:lnTo>
                  <a:lnTo>
                    <a:pt x="2270787" y="73162"/>
                  </a:lnTo>
                  <a:lnTo>
                    <a:pt x="2047363" y="133890"/>
                  </a:lnTo>
                  <a:lnTo>
                    <a:pt x="1831399" y="211410"/>
                  </a:lnTo>
                  <a:lnTo>
                    <a:pt x="1623649" y="304970"/>
                  </a:lnTo>
                  <a:lnTo>
                    <a:pt x="1424868" y="413816"/>
                  </a:lnTo>
                  <a:lnTo>
                    <a:pt x="1235809" y="537196"/>
                  </a:lnTo>
                  <a:lnTo>
                    <a:pt x="1057226" y="674355"/>
                  </a:lnTo>
                  <a:lnTo>
                    <a:pt x="889875" y="824542"/>
                  </a:lnTo>
                  <a:lnTo>
                    <a:pt x="734509" y="987002"/>
                  </a:lnTo>
                  <a:lnTo>
                    <a:pt x="591883" y="1160983"/>
                  </a:lnTo>
                  <a:lnTo>
                    <a:pt x="462750" y="1345731"/>
                  </a:lnTo>
                  <a:lnTo>
                    <a:pt x="347865" y="1540494"/>
                  </a:lnTo>
                  <a:lnTo>
                    <a:pt x="247983" y="1744518"/>
                  </a:lnTo>
                  <a:lnTo>
                    <a:pt x="163857" y="1957051"/>
                  </a:lnTo>
                  <a:lnTo>
                    <a:pt x="96241" y="2177338"/>
                  </a:lnTo>
                  <a:lnTo>
                    <a:pt x="45890" y="2404627"/>
                  </a:lnTo>
                  <a:lnTo>
                    <a:pt x="13558" y="2638166"/>
                  </a:lnTo>
                  <a:lnTo>
                    <a:pt x="0" y="2877199"/>
                  </a:lnTo>
                  <a:lnTo>
                    <a:pt x="5838" y="3118026"/>
                  </a:lnTo>
                  <a:lnTo>
                    <a:pt x="30745" y="3353841"/>
                  </a:lnTo>
                  <a:lnTo>
                    <a:pt x="73968" y="3583710"/>
                  </a:lnTo>
                  <a:lnTo>
                    <a:pt x="134756" y="3806881"/>
                  </a:lnTo>
                  <a:lnTo>
                    <a:pt x="212353" y="4022599"/>
                  </a:lnTo>
                  <a:lnTo>
                    <a:pt x="306006" y="4230112"/>
                  </a:lnTo>
                  <a:lnTo>
                    <a:pt x="414963" y="4428666"/>
                  </a:lnTo>
                  <a:lnTo>
                    <a:pt x="538469" y="4617508"/>
                  </a:lnTo>
                  <a:lnTo>
                    <a:pt x="675772" y="4795885"/>
                  </a:lnTo>
                  <a:lnTo>
                    <a:pt x="826118" y="4963043"/>
                  </a:lnTo>
                  <a:lnTo>
                    <a:pt x="988753" y="5118230"/>
                  </a:lnTo>
                  <a:lnTo>
                    <a:pt x="1162924" y="5260691"/>
                  </a:lnTo>
                  <a:lnTo>
                    <a:pt x="1347878" y="5389675"/>
                  </a:lnTo>
                  <a:lnTo>
                    <a:pt x="1542861" y="5504426"/>
                  </a:lnTo>
                  <a:lnTo>
                    <a:pt x="1747119" y="5604192"/>
                  </a:lnTo>
                  <a:lnTo>
                    <a:pt x="1959900" y="5688221"/>
                  </a:lnTo>
                  <a:lnTo>
                    <a:pt x="2180450" y="5755758"/>
                  </a:lnTo>
                  <a:lnTo>
                    <a:pt x="2408016" y="5806050"/>
                  </a:lnTo>
                  <a:lnTo>
                    <a:pt x="2641843" y="5838344"/>
                  </a:lnTo>
                  <a:lnTo>
                    <a:pt x="2881179" y="5851886"/>
                  </a:lnTo>
                  <a:close/>
                </a:path>
              </a:pathLst>
            </a:custGeom>
            <a:solidFill>
              <a:srgbClr val="F47D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845878" y="1196119"/>
              <a:ext cx="2416810" cy="4645660"/>
            </a:xfrm>
            <a:custGeom>
              <a:avLst/>
              <a:gdLst/>
              <a:ahLst/>
              <a:cxnLst/>
              <a:rect l="l" t="t" r="r" b="b"/>
              <a:pathLst>
                <a:path w="2416810" h="4645660">
                  <a:moveTo>
                    <a:pt x="2293488" y="0"/>
                  </a:moveTo>
                  <a:lnTo>
                    <a:pt x="2416487" y="3334"/>
                  </a:lnTo>
                  <a:lnTo>
                    <a:pt x="2416487" y="4643140"/>
                  </a:lnTo>
                  <a:lnTo>
                    <a:pt x="2355196" y="4645569"/>
                  </a:lnTo>
                  <a:lnTo>
                    <a:pt x="2150241" y="4642007"/>
                  </a:lnTo>
                  <a:lnTo>
                    <a:pt x="2009326" y="4628814"/>
                  </a:lnTo>
                  <a:lnTo>
                    <a:pt x="1871004" y="4607144"/>
                  </a:lnTo>
                  <a:lnTo>
                    <a:pt x="1735533" y="4577260"/>
                  </a:lnTo>
                  <a:lnTo>
                    <a:pt x="1603171" y="4539425"/>
                  </a:lnTo>
                  <a:lnTo>
                    <a:pt x="1474177" y="4493899"/>
                  </a:lnTo>
                  <a:lnTo>
                    <a:pt x="1348810" y="4440946"/>
                  </a:lnTo>
                  <a:lnTo>
                    <a:pt x="1227329" y="4380826"/>
                  </a:lnTo>
                  <a:lnTo>
                    <a:pt x="1109992" y="4313801"/>
                  </a:lnTo>
                  <a:lnTo>
                    <a:pt x="997057" y="4240135"/>
                  </a:lnTo>
                  <a:lnTo>
                    <a:pt x="853774" y="4132033"/>
                  </a:lnTo>
                  <a:lnTo>
                    <a:pt x="719392" y="4013208"/>
                  </a:lnTo>
                  <a:lnTo>
                    <a:pt x="594523" y="3884282"/>
                  </a:lnTo>
                  <a:lnTo>
                    <a:pt x="479781" y="3745876"/>
                  </a:lnTo>
                  <a:lnTo>
                    <a:pt x="375779" y="3598609"/>
                  </a:lnTo>
                  <a:lnTo>
                    <a:pt x="283131" y="3443104"/>
                  </a:lnTo>
                  <a:lnTo>
                    <a:pt x="202449" y="3279981"/>
                  </a:lnTo>
                  <a:lnTo>
                    <a:pt x="134347" y="3109860"/>
                  </a:lnTo>
                  <a:lnTo>
                    <a:pt x="79438" y="2933363"/>
                  </a:lnTo>
                  <a:lnTo>
                    <a:pt x="47283" y="2797179"/>
                  </a:lnTo>
                  <a:lnTo>
                    <a:pt x="23152" y="2658019"/>
                  </a:lnTo>
                  <a:lnTo>
                    <a:pt x="7305" y="2516146"/>
                  </a:lnTo>
                  <a:lnTo>
                    <a:pt x="0" y="2371821"/>
                  </a:lnTo>
                  <a:lnTo>
                    <a:pt x="1469" y="2226246"/>
                  </a:lnTo>
                  <a:lnTo>
                    <a:pt x="11648" y="2082717"/>
                  </a:lnTo>
                  <a:lnTo>
                    <a:pt x="30280" y="1941726"/>
                  </a:lnTo>
                  <a:lnTo>
                    <a:pt x="57108" y="1803535"/>
                  </a:lnTo>
                  <a:lnTo>
                    <a:pt x="91873" y="1668406"/>
                  </a:lnTo>
                  <a:lnTo>
                    <a:pt x="134317" y="1536601"/>
                  </a:lnTo>
                  <a:lnTo>
                    <a:pt x="202406" y="1366485"/>
                  </a:lnTo>
                  <a:lnTo>
                    <a:pt x="283074" y="1203365"/>
                  </a:lnTo>
                  <a:lnTo>
                    <a:pt x="375708" y="1047862"/>
                  </a:lnTo>
                  <a:lnTo>
                    <a:pt x="479696" y="900597"/>
                  </a:lnTo>
                  <a:lnTo>
                    <a:pt x="594426" y="762191"/>
                  </a:lnTo>
                  <a:lnTo>
                    <a:pt x="719284" y="633265"/>
                  </a:lnTo>
                  <a:lnTo>
                    <a:pt x="853658" y="514440"/>
                  </a:lnTo>
                  <a:lnTo>
                    <a:pt x="996935" y="406337"/>
                  </a:lnTo>
                  <a:lnTo>
                    <a:pt x="1109868" y="332669"/>
                  </a:lnTo>
                  <a:lnTo>
                    <a:pt x="1227206" y="265644"/>
                  </a:lnTo>
                  <a:lnTo>
                    <a:pt x="1348690" y="205523"/>
                  </a:lnTo>
                  <a:lnTo>
                    <a:pt x="1474064" y="152568"/>
                  </a:lnTo>
                  <a:lnTo>
                    <a:pt x="1603067" y="107041"/>
                  </a:lnTo>
                  <a:lnTo>
                    <a:pt x="1735441" y="69205"/>
                  </a:lnTo>
                  <a:lnTo>
                    <a:pt x="1870929" y="39321"/>
                  </a:lnTo>
                  <a:lnTo>
                    <a:pt x="2009272" y="17650"/>
                  </a:lnTo>
                  <a:lnTo>
                    <a:pt x="2150211" y="4456"/>
                  </a:lnTo>
                  <a:lnTo>
                    <a:pt x="2293488" y="0"/>
                  </a:lnTo>
                  <a:close/>
                </a:path>
              </a:pathLst>
            </a:custGeom>
            <a:solidFill>
              <a:srgbClr val="FF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6802119" y="2232660"/>
            <a:ext cx="4765040" cy="647700"/>
          </a:xfrm>
          <a:custGeom>
            <a:avLst/>
            <a:gdLst/>
            <a:ahLst/>
            <a:cxnLst/>
            <a:rect l="l" t="t" r="r" b="b"/>
            <a:pathLst>
              <a:path w="4765040" h="647700">
                <a:moveTo>
                  <a:pt x="4765039" y="0"/>
                </a:moveTo>
                <a:lnTo>
                  <a:pt x="0" y="0"/>
                </a:lnTo>
                <a:lnTo>
                  <a:pt x="0" y="647700"/>
                </a:lnTo>
                <a:lnTo>
                  <a:pt x="4765039" y="647700"/>
                </a:lnTo>
                <a:lnTo>
                  <a:pt x="47650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6881876" y="2265045"/>
            <a:ext cx="395097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Disminuyen</a:t>
            </a:r>
            <a:r>
              <a:rPr dirty="0" sz="1800" spc="-5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la</a:t>
            </a:r>
            <a:r>
              <a:rPr dirty="0" sz="1800" spc="-6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501649"/>
                </a:solidFill>
                <a:latin typeface="Verdana"/>
                <a:cs typeface="Verdana"/>
              </a:rPr>
              <a:t>vulnerabilidad </a:t>
            </a:r>
            <a:r>
              <a:rPr dirty="0" sz="1800" spc="-50">
                <a:solidFill>
                  <a:srgbClr val="501649"/>
                </a:solidFill>
                <a:latin typeface="Verdana"/>
                <a:cs typeface="Verdana"/>
              </a:rPr>
              <a:t>y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fortalecen</a:t>
            </a:r>
            <a:r>
              <a:rPr dirty="0" sz="1800" spc="-4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los</a:t>
            </a:r>
            <a:r>
              <a:rPr dirty="0" sz="1800" spc="-3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factores</a:t>
            </a:r>
            <a:r>
              <a:rPr dirty="0" sz="1800" spc="-5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501649"/>
                </a:solidFill>
                <a:latin typeface="Verdana"/>
                <a:cs typeface="Verdana"/>
              </a:rPr>
              <a:t>protectores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278504" y="3100323"/>
            <a:ext cx="161353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IDENTIFICAR</a:t>
            </a:r>
            <a:r>
              <a:rPr dirty="0" sz="18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5" b="1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endParaRPr sz="1800">
              <a:latin typeface="Calibri"/>
              <a:cs typeface="Calibri"/>
            </a:endParaRPr>
          </a:p>
          <a:p>
            <a:pPr algn="ctr" marL="635">
              <a:lnSpc>
                <a:spcPct val="100000"/>
              </a:lnSpc>
            </a:pPr>
            <a:r>
              <a:rPr dirty="0" sz="1800" spc="-10" b="1">
                <a:solidFill>
                  <a:srgbClr val="FFFFFF"/>
                </a:solidFill>
                <a:latin typeface="Calibri"/>
                <a:cs typeface="Calibri"/>
              </a:rPr>
              <a:t>ACCIONES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822693" y="4508880"/>
            <a:ext cx="4207510" cy="10394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60"/>
              </a:lnSpc>
              <a:spcBef>
                <a:spcPts val="100"/>
              </a:spcBef>
            </a:pP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Nos</a:t>
            </a:r>
            <a:r>
              <a:rPr dirty="0" sz="1800" spc="-4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preparan</a:t>
            </a:r>
            <a:r>
              <a:rPr dirty="0" sz="1800" spc="-5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para</a:t>
            </a:r>
            <a:r>
              <a:rPr dirty="0" sz="1800" spc="-4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501649"/>
                </a:solidFill>
                <a:latin typeface="Verdana"/>
                <a:cs typeface="Verdana"/>
              </a:rPr>
              <a:t>responder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durante</a:t>
            </a:r>
            <a:r>
              <a:rPr dirty="0" sz="1800" spc="-2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y</a:t>
            </a:r>
            <a:r>
              <a:rPr dirty="0" sz="1800" spc="-4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después</a:t>
            </a:r>
            <a:r>
              <a:rPr dirty="0" sz="1800" spc="-5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de</a:t>
            </a:r>
            <a:r>
              <a:rPr dirty="0" sz="1800" spc="-4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la</a:t>
            </a:r>
            <a:r>
              <a:rPr dirty="0" sz="1800" spc="-2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501649"/>
                </a:solidFill>
                <a:latin typeface="Verdana"/>
                <a:cs typeface="Verdana"/>
              </a:rPr>
              <a:t>emergencia</a:t>
            </a:r>
            <a:endParaRPr sz="1800">
              <a:latin typeface="Verdana"/>
              <a:cs typeface="Verdana"/>
            </a:endParaRPr>
          </a:p>
          <a:p>
            <a:pPr marL="964565" indent="-342900">
              <a:lnSpc>
                <a:spcPct val="100000"/>
              </a:lnSpc>
              <a:spcBef>
                <a:spcPts val="1505"/>
              </a:spcBef>
              <a:buFont typeface="Arial MT"/>
              <a:buChar char="•"/>
              <a:tabLst>
                <a:tab pos="964565" algn="l"/>
              </a:tabLst>
            </a:pP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Educación</a:t>
            </a:r>
            <a:r>
              <a:rPr dirty="0" sz="1800" spc="-2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en</a:t>
            </a:r>
            <a:r>
              <a:rPr dirty="0" sz="1800" spc="-4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501649"/>
                </a:solidFill>
                <a:latin typeface="Verdana"/>
                <a:cs typeface="Verdana"/>
              </a:rPr>
              <a:t>emergencias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7491094" y="2915284"/>
            <a:ext cx="270065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 spc="-10">
                <a:solidFill>
                  <a:srgbClr val="501649"/>
                </a:solidFill>
                <a:latin typeface="Verdana"/>
                <a:cs typeface="Verdana"/>
              </a:rPr>
              <a:t>Pedagógicas</a:t>
            </a:r>
            <a:endParaRPr sz="180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Técnicas</a:t>
            </a:r>
            <a:r>
              <a:rPr dirty="0" sz="1800" spc="-5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501649"/>
                </a:solidFill>
                <a:latin typeface="Verdana"/>
                <a:cs typeface="Verdana"/>
              </a:rPr>
              <a:t>/Operativas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6620509" y="1751329"/>
            <a:ext cx="2242820" cy="401320"/>
          </a:xfrm>
          <a:custGeom>
            <a:avLst/>
            <a:gdLst/>
            <a:ahLst/>
            <a:cxnLst/>
            <a:rect l="l" t="t" r="r" b="b"/>
            <a:pathLst>
              <a:path w="2242820" h="401319">
                <a:moveTo>
                  <a:pt x="2242820" y="0"/>
                </a:moveTo>
                <a:lnTo>
                  <a:pt x="0" y="0"/>
                </a:lnTo>
                <a:lnTo>
                  <a:pt x="0" y="401320"/>
                </a:lnTo>
                <a:lnTo>
                  <a:pt x="2242820" y="401320"/>
                </a:lnTo>
                <a:lnTo>
                  <a:pt x="22428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6620509" y="1751329"/>
            <a:ext cx="2242820" cy="401320"/>
          </a:xfrm>
          <a:prstGeom prst="rect"/>
          <a:ln w="38100">
            <a:solidFill>
              <a:srgbClr val="9F2B92"/>
            </a:solidFill>
          </a:ln>
        </p:spPr>
        <p:txBody>
          <a:bodyPr wrap="square" lIns="0" tIns="42545" rIns="0" bIns="0" rtlCol="0" vert="horz">
            <a:spAutoFit/>
          </a:bodyPr>
          <a:lstStyle/>
          <a:p>
            <a:pPr marL="327025">
              <a:lnSpc>
                <a:spcPct val="100000"/>
              </a:lnSpc>
              <a:spcBef>
                <a:spcPts val="335"/>
              </a:spcBef>
            </a:pPr>
            <a:r>
              <a:rPr dirty="0" sz="2000" spc="-10">
                <a:solidFill>
                  <a:srgbClr val="501649"/>
                </a:solidFill>
              </a:rPr>
              <a:t>Prevención</a:t>
            </a:r>
            <a:endParaRPr sz="2000"/>
          </a:p>
        </p:txBody>
      </p:sp>
      <p:sp>
        <p:nvSpPr>
          <p:cNvPr id="19" name="object 19" descr=""/>
          <p:cNvSpPr/>
          <p:nvPr/>
        </p:nvSpPr>
        <p:spPr>
          <a:xfrm>
            <a:off x="6673850" y="3928109"/>
            <a:ext cx="3840479" cy="398780"/>
          </a:xfrm>
          <a:custGeom>
            <a:avLst/>
            <a:gdLst/>
            <a:ahLst/>
            <a:cxnLst/>
            <a:rect l="l" t="t" r="r" b="b"/>
            <a:pathLst>
              <a:path w="3840479" h="398779">
                <a:moveTo>
                  <a:pt x="3840479" y="0"/>
                </a:moveTo>
                <a:lnTo>
                  <a:pt x="0" y="0"/>
                </a:lnTo>
                <a:lnTo>
                  <a:pt x="0" y="398780"/>
                </a:lnTo>
                <a:lnTo>
                  <a:pt x="3840479" y="398780"/>
                </a:lnTo>
                <a:lnTo>
                  <a:pt x="38404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6673850" y="3928109"/>
            <a:ext cx="3840479" cy="398780"/>
          </a:xfrm>
          <a:prstGeom prst="rect">
            <a:avLst/>
          </a:prstGeom>
          <a:ln w="38100">
            <a:solidFill>
              <a:srgbClr val="9F2B92"/>
            </a:solidFill>
          </a:ln>
        </p:spPr>
        <p:txBody>
          <a:bodyPr wrap="square" lIns="0" tIns="42544" rIns="0" bIns="0" rtlCol="0" vert="horz">
            <a:spAutoFit/>
          </a:bodyPr>
          <a:lstStyle/>
          <a:p>
            <a:pPr marL="135890">
              <a:lnSpc>
                <a:spcPct val="100000"/>
              </a:lnSpc>
              <a:spcBef>
                <a:spcPts val="334"/>
              </a:spcBef>
            </a:pPr>
            <a:r>
              <a:rPr dirty="0" sz="2000" b="1">
                <a:solidFill>
                  <a:srgbClr val="501649"/>
                </a:solidFill>
                <a:latin typeface="Verdana"/>
                <a:cs typeface="Verdana"/>
              </a:rPr>
              <a:t>Manejo</a:t>
            </a:r>
            <a:r>
              <a:rPr dirty="0" sz="2000" spc="-10" b="1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501649"/>
                </a:solidFill>
                <a:latin typeface="Verdana"/>
                <a:cs typeface="Verdana"/>
              </a:rPr>
              <a:t>de</a:t>
            </a:r>
            <a:r>
              <a:rPr dirty="0" sz="2000" spc="-35" b="1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2000" b="1">
                <a:solidFill>
                  <a:srgbClr val="501649"/>
                </a:solidFill>
                <a:latin typeface="Verdana"/>
                <a:cs typeface="Verdana"/>
              </a:rPr>
              <a:t>la</a:t>
            </a:r>
            <a:r>
              <a:rPr dirty="0" sz="2000" spc="-15" b="1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2000" spc="-10" b="1">
                <a:solidFill>
                  <a:srgbClr val="501649"/>
                </a:solidFill>
                <a:latin typeface="Verdana"/>
                <a:cs typeface="Verdana"/>
              </a:rPr>
              <a:t>emergencia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70592" y="157484"/>
            <a:ext cx="825134" cy="63777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4459" y="262075"/>
            <a:ext cx="711589" cy="389599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10526358" y="721374"/>
            <a:ext cx="225425" cy="19685"/>
            <a:chOff x="10526358" y="721374"/>
            <a:chExt cx="225425" cy="19685"/>
          </a:xfrm>
        </p:grpSpPr>
        <p:sp>
          <p:nvSpPr>
            <p:cNvPr id="5" name="object 5" descr=""/>
            <p:cNvSpPr/>
            <p:nvPr/>
          </p:nvSpPr>
          <p:spPr>
            <a:xfrm>
              <a:off x="10526358" y="721374"/>
              <a:ext cx="113030" cy="19685"/>
            </a:xfrm>
            <a:custGeom>
              <a:avLst/>
              <a:gdLst/>
              <a:ahLst/>
              <a:cxnLst/>
              <a:rect l="l" t="t" r="r" b="b"/>
              <a:pathLst>
                <a:path w="113029" h="19684">
                  <a:moveTo>
                    <a:pt x="112705" y="0"/>
                  </a:moveTo>
                  <a:lnTo>
                    <a:pt x="0" y="0"/>
                  </a:lnTo>
                  <a:lnTo>
                    <a:pt x="0" y="19441"/>
                  </a:lnTo>
                  <a:lnTo>
                    <a:pt x="112706" y="19441"/>
                  </a:lnTo>
                  <a:lnTo>
                    <a:pt x="112705" y="0"/>
                  </a:lnTo>
                  <a:close/>
                </a:path>
              </a:pathLst>
            </a:custGeom>
            <a:solidFill>
              <a:srgbClr val="FFC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639064" y="721374"/>
              <a:ext cx="56515" cy="19685"/>
            </a:xfrm>
            <a:custGeom>
              <a:avLst/>
              <a:gdLst/>
              <a:ahLst/>
              <a:cxnLst/>
              <a:rect l="l" t="t" r="r" b="b"/>
              <a:pathLst>
                <a:path w="56515" h="19684">
                  <a:moveTo>
                    <a:pt x="56350" y="0"/>
                  </a:moveTo>
                  <a:lnTo>
                    <a:pt x="0" y="0"/>
                  </a:lnTo>
                  <a:lnTo>
                    <a:pt x="0" y="19441"/>
                  </a:lnTo>
                  <a:lnTo>
                    <a:pt x="56351" y="19441"/>
                  </a:lnTo>
                  <a:lnTo>
                    <a:pt x="56350" y="0"/>
                  </a:lnTo>
                  <a:close/>
                </a:path>
              </a:pathLst>
            </a:custGeom>
            <a:solidFill>
              <a:srgbClr val="00308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0695415" y="721374"/>
              <a:ext cx="56515" cy="19685"/>
            </a:xfrm>
            <a:custGeom>
              <a:avLst/>
              <a:gdLst/>
              <a:ahLst/>
              <a:cxnLst/>
              <a:rect l="l" t="t" r="r" b="b"/>
              <a:pathLst>
                <a:path w="56515" h="19684">
                  <a:moveTo>
                    <a:pt x="56339" y="0"/>
                  </a:moveTo>
                  <a:lnTo>
                    <a:pt x="0" y="0"/>
                  </a:lnTo>
                  <a:lnTo>
                    <a:pt x="0" y="19441"/>
                  </a:lnTo>
                  <a:lnTo>
                    <a:pt x="56339" y="19441"/>
                  </a:lnTo>
                  <a:lnTo>
                    <a:pt x="56339" y="0"/>
                  </a:lnTo>
                  <a:close/>
                </a:path>
              </a:pathLst>
            </a:custGeom>
            <a:solidFill>
              <a:srgbClr val="D7002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182562" y="96266"/>
            <a:ext cx="3866515" cy="546100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 marR="5080">
              <a:lnSpc>
                <a:spcPts val="1939"/>
              </a:lnSpc>
              <a:spcBef>
                <a:spcPts val="345"/>
              </a:spcBef>
            </a:pPr>
            <a:r>
              <a:rPr dirty="0" sz="1800" b="1">
                <a:latin typeface="Verdana"/>
                <a:cs typeface="Verdana"/>
              </a:rPr>
              <a:t>Planeando</a:t>
            </a:r>
            <a:r>
              <a:rPr dirty="0" sz="1800" spc="-45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la</a:t>
            </a:r>
            <a:r>
              <a:rPr dirty="0" sz="1800" spc="-55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Gestión</a:t>
            </a:r>
            <a:r>
              <a:rPr dirty="0" sz="1800" spc="-60" b="1">
                <a:latin typeface="Verdana"/>
                <a:cs typeface="Verdana"/>
              </a:rPr>
              <a:t> </a:t>
            </a:r>
            <a:r>
              <a:rPr dirty="0" sz="1800" spc="-10" b="1">
                <a:latin typeface="Verdana"/>
                <a:cs typeface="Verdana"/>
              </a:rPr>
              <a:t>Integral </a:t>
            </a:r>
            <a:r>
              <a:rPr dirty="0" sz="1800" b="1">
                <a:latin typeface="Verdana"/>
                <a:cs typeface="Verdana"/>
              </a:rPr>
              <a:t>del</a:t>
            </a:r>
            <a:r>
              <a:rPr dirty="0" sz="1800" spc="-65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Riesgo</a:t>
            </a:r>
            <a:r>
              <a:rPr dirty="0" sz="1800" spc="-40" b="1">
                <a:latin typeface="Verdana"/>
                <a:cs typeface="Verdana"/>
              </a:rPr>
              <a:t> </a:t>
            </a:r>
            <a:r>
              <a:rPr dirty="0" sz="1800" spc="-10" b="1">
                <a:latin typeface="Verdana"/>
                <a:cs typeface="Verdana"/>
              </a:rPr>
              <a:t>Escolar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906332" y="590530"/>
            <a:ext cx="3087370" cy="5852160"/>
          </a:xfrm>
          <a:custGeom>
            <a:avLst/>
            <a:gdLst/>
            <a:ahLst/>
            <a:cxnLst/>
            <a:rect l="l" t="t" r="r" b="b"/>
            <a:pathLst>
              <a:path w="3087370" h="5852160">
                <a:moveTo>
                  <a:pt x="2881179" y="5851886"/>
                </a:moveTo>
                <a:lnTo>
                  <a:pt x="3086745" y="5848078"/>
                </a:lnTo>
                <a:lnTo>
                  <a:pt x="3086745" y="3059"/>
                </a:lnTo>
                <a:lnTo>
                  <a:pt x="3008459" y="0"/>
                </a:lnTo>
                <a:lnTo>
                  <a:pt x="2736999" y="5097"/>
                </a:lnTo>
                <a:lnTo>
                  <a:pt x="2500917" y="29980"/>
                </a:lnTo>
                <a:lnTo>
                  <a:pt x="2270787" y="73162"/>
                </a:lnTo>
                <a:lnTo>
                  <a:pt x="2047363" y="133890"/>
                </a:lnTo>
                <a:lnTo>
                  <a:pt x="1831399" y="211410"/>
                </a:lnTo>
                <a:lnTo>
                  <a:pt x="1623649" y="304970"/>
                </a:lnTo>
                <a:lnTo>
                  <a:pt x="1424868" y="413816"/>
                </a:lnTo>
                <a:lnTo>
                  <a:pt x="1235809" y="537196"/>
                </a:lnTo>
                <a:lnTo>
                  <a:pt x="1057226" y="674355"/>
                </a:lnTo>
                <a:lnTo>
                  <a:pt x="889875" y="824542"/>
                </a:lnTo>
                <a:lnTo>
                  <a:pt x="734509" y="987002"/>
                </a:lnTo>
                <a:lnTo>
                  <a:pt x="591883" y="1160983"/>
                </a:lnTo>
                <a:lnTo>
                  <a:pt x="462750" y="1345731"/>
                </a:lnTo>
                <a:lnTo>
                  <a:pt x="347865" y="1540494"/>
                </a:lnTo>
                <a:lnTo>
                  <a:pt x="247983" y="1744518"/>
                </a:lnTo>
                <a:lnTo>
                  <a:pt x="163857" y="1957051"/>
                </a:lnTo>
                <a:lnTo>
                  <a:pt x="96241" y="2177338"/>
                </a:lnTo>
                <a:lnTo>
                  <a:pt x="45890" y="2404627"/>
                </a:lnTo>
                <a:lnTo>
                  <a:pt x="13558" y="2638166"/>
                </a:lnTo>
                <a:lnTo>
                  <a:pt x="0" y="2877199"/>
                </a:lnTo>
                <a:lnTo>
                  <a:pt x="5838" y="3118026"/>
                </a:lnTo>
                <a:lnTo>
                  <a:pt x="30745" y="3353841"/>
                </a:lnTo>
                <a:lnTo>
                  <a:pt x="73968" y="3583710"/>
                </a:lnTo>
                <a:lnTo>
                  <a:pt x="134756" y="3806881"/>
                </a:lnTo>
                <a:lnTo>
                  <a:pt x="212353" y="4022599"/>
                </a:lnTo>
                <a:lnTo>
                  <a:pt x="306006" y="4230112"/>
                </a:lnTo>
                <a:lnTo>
                  <a:pt x="414963" y="4428666"/>
                </a:lnTo>
                <a:lnTo>
                  <a:pt x="538469" y="4617508"/>
                </a:lnTo>
                <a:lnTo>
                  <a:pt x="675772" y="4795885"/>
                </a:lnTo>
                <a:lnTo>
                  <a:pt x="826118" y="4963043"/>
                </a:lnTo>
                <a:lnTo>
                  <a:pt x="988753" y="5118230"/>
                </a:lnTo>
                <a:lnTo>
                  <a:pt x="1162924" y="5260691"/>
                </a:lnTo>
                <a:lnTo>
                  <a:pt x="1347878" y="5389675"/>
                </a:lnTo>
                <a:lnTo>
                  <a:pt x="1542861" y="5504426"/>
                </a:lnTo>
                <a:lnTo>
                  <a:pt x="1747119" y="5604192"/>
                </a:lnTo>
                <a:lnTo>
                  <a:pt x="1959900" y="5688221"/>
                </a:lnTo>
                <a:lnTo>
                  <a:pt x="2180450" y="5755758"/>
                </a:lnTo>
                <a:lnTo>
                  <a:pt x="2408016" y="5806050"/>
                </a:lnTo>
                <a:lnTo>
                  <a:pt x="2641843" y="5838344"/>
                </a:lnTo>
                <a:lnTo>
                  <a:pt x="2881179" y="5851886"/>
                </a:lnTo>
                <a:close/>
              </a:path>
            </a:pathLst>
          </a:custGeom>
          <a:solidFill>
            <a:srgbClr val="F47D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5582920" y="1407160"/>
            <a:ext cx="4765040" cy="370840"/>
          </a:xfrm>
          <a:custGeom>
            <a:avLst/>
            <a:gdLst/>
            <a:ahLst/>
            <a:cxnLst/>
            <a:rect l="l" t="t" r="r" b="b"/>
            <a:pathLst>
              <a:path w="4765040" h="370839">
                <a:moveTo>
                  <a:pt x="4765039" y="0"/>
                </a:moveTo>
                <a:lnTo>
                  <a:pt x="0" y="0"/>
                </a:lnTo>
                <a:lnTo>
                  <a:pt x="0" y="370839"/>
                </a:lnTo>
                <a:lnTo>
                  <a:pt x="4765039" y="370839"/>
                </a:lnTo>
                <a:lnTo>
                  <a:pt x="47650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699005" y="3124834"/>
            <a:ext cx="162369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7985" marR="5080" indent="-37592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IDENTIFICAR</a:t>
            </a:r>
            <a:r>
              <a:rPr dirty="0" sz="18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5" b="1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dirty="0" sz="1800" spc="-10" b="1">
                <a:solidFill>
                  <a:srgbClr val="FFFFFF"/>
                </a:solidFill>
                <a:latin typeface="Calibri"/>
                <a:cs typeface="Calibri"/>
              </a:rPr>
              <a:t>ALIADOS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5401309" y="925830"/>
            <a:ext cx="3124200" cy="398780"/>
          </a:xfrm>
          <a:custGeom>
            <a:avLst/>
            <a:gdLst/>
            <a:ahLst/>
            <a:cxnLst/>
            <a:rect l="l" t="t" r="r" b="b"/>
            <a:pathLst>
              <a:path w="3124200" h="398780">
                <a:moveTo>
                  <a:pt x="3124199" y="0"/>
                </a:moveTo>
                <a:lnTo>
                  <a:pt x="0" y="0"/>
                </a:lnTo>
                <a:lnTo>
                  <a:pt x="0" y="398779"/>
                </a:lnTo>
                <a:lnTo>
                  <a:pt x="3124199" y="398779"/>
                </a:lnTo>
                <a:lnTo>
                  <a:pt x="31241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401309" y="925830"/>
            <a:ext cx="3124200" cy="398780"/>
          </a:xfrm>
          <a:prstGeom prst="rect"/>
          <a:ln w="38100">
            <a:solidFill>
              <a:srgbClr val="9F2B92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marL="354330">
              <a:lnSpc>
                <a:spcPct val="100000"/>
              </a:lnSpc>
              <a:spcBef>
                <a:spcPts val="330"/>
              </a:spcBef>
            </a:pPr>
            <a:r>
              <a:rPr dirty="0" sz="2000">
                <a:solidFill>
                  <a:srgbClr val="501649"/>
                </a:solidFill>
              </a:rPr>
              <a:t>Trabajo</a:t>
            </a:r>
            <a:r>
              <a:rPr dirty="0" sz="2000" spc="-40">
                <a:solidFill>
                  <a:srgbClr val="501649"/>
                </a:solidFill>
              </a:rPr>
              <a:t> </a:t>
            </a:r>
            <a:r>
              <a:rPr dirty="0" sz="2000" spc="-10">
                <a:solidFill>
                  <a:srgbClr val="501649"/>
                </a:solidFill>
              </a:rPr>
              <a:t>sectorial</a:t>
            </a:r>
            <a:endParaRPr sz="2000"/>
          </a:p>
        </p:txBody>
      </p:sp>
      <p:sp>
        <p:nvSpPr>
          <p:cNvPr id="14" name="object 14" descr=""/>
          <p:cNvSpPr/>
          <p:nvPr/>
        </p:nvSpPr>
        <p:spPr>
          <a:xfrm>
            <a:off x="5401309" y="3348990"/>
            <a:ext cx="3837940" cy="401320"/>
          </a:xfrm>
          <a:custGeom>
            <a:avLst/>
            <a:gdLst/>
            <a:ahLst/>
            <a:cxnLst/>
            <a:rect l="l" t="t" r="r" b="b"/>
            <a:pathLst>
              <a:path w="3837940" h="401320">
                <a:moveTo>
                  <a:pt x="3837940" y="0"/>
                </a:moveTo>
                <a:lnTo>
                  <a:pt x="0" y="0"/>
                </a:lnTo>
                <a:lnTo>
                  <a:pt x="0" y="401320"/>
                </a:lnTo>
                <a:lnTo>
                  <a:pt x="3837940" y="401320"/>
                </a:lnTo>
                <a:lnTo>
                  <a:pt x="38379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5401309" y="3348990"/>
            <a:ext cx="3837940" cy="401320"/>
          </a:xfrm>
          <a:prstGeom prst="rect">
            <a:avLst/>
          </a:prstGeom>
          <a:ln w="38100">
            <a:solidFill>
              <a:srgbClr val="9F2B92"/>
            </a:solidFill>
          </a:ln>
        </p:spPr>
        <p:txBody>
          <a:bodyPr wrap="square" lIns="0" tIns="43180" rIns="0" bIns="0" rtlCol="0" vert="horz">
            <a:spAutoFit/>
          </a:bodyPr>
          <a:lstStyle/>
          <a:p>
            <a:pPr marL="372745">
              <a:lnSpc>
                <a:spcPct val="100000"/>
              </a:lnSpc>
              <a:spcBef>
                <a:spcPts val="340"/>
              </a:spcBef>
            </a:pPr>
            <a:r>
              <a:rPr dirty="0" sz="2000" b="1">
                <a:solidFill>
                  <a:srgbClr val="501649"/>
                </a:solidFill>
                <a:latin typeface="Verdana"/>
                <a:cs typeface="Verdana"/>
              </a:rPr>
              <a:t>Trabajo </a:t>
            </a:r>
            <a:r>
              <a:rPr dirty="0" sz="2000" spc="-10" b="1">
                <a:solidFill>
                  <a:srgbClr val="501649"/>
                </a:solidFill>
                <a:latin typeface="Verdana"/>
                <a:cs typeface="Verdana"/>
              </a:rPr>
              <a:t>intersectorial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662295" y="3847465"/>
            <a:ext cx="4906010" cy="10267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¿Qué</a:t>
            </a:r>
            <a:r>
              <a:rPr dirty="0" sz="1800" spc="-6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otras</a:t>
            </a:r>
            <a:r>
              <a:rPr dirty="0" sz="1800" spc="-6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entidades</a:t>
            </a:r>
            <a:r>
              <a:rPr dirty="0" sz="1800" spc="-5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tienen</a:t>
            </a:r>
            <a:r>
              <a:rPr dirty="0" sz="1800" spc="-7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501649"/>
                </a:solidFill>
                <a:latin typeface="Verdana"/>
                <a:cs typeface="Verdana"/>
              </a:rPr>
              <a:t>competencias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en</a:t>
            </a:r>
            <a:r>
              <a:rPr dirty="0" sz="1800" spc="-1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la</a:t>
            </a:r>
            <a:r>
              <a:rPr dirty="0" sz="1800" spc="-2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protección</a:t>
            </a:r>
            <a:r>
              <a:rPr dirty="0" sz="1800" spc="-1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de</a:t>
            </a:r>
            <a:r>
              <a:rPr dirty="0" sz="1800" spc="-1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los</a:t>
            </a:r>
            <a:r>
              <a:rPr dirty="0" sz="1800" spc="-1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501649"/>
                </a:solidFill>
                <a:latin typeface="Verdana"/>
                <a:cs typeface="Verdana"/>
              </a:rPr>
              <a:t>NNAJ?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400"/>
              </a:spcBef>
            </a:pP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¿Cuáles</a:t>
            </a:r>
            <a:r>
              <a:rPr dirty="0" sz="1800" spc="-1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son</a:t>
            </a:r>
            <a:r>
              <a:rPr dirty="0" sz="1800" spc="-5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las</a:t>
            </a:r>
            <a:r>
              <a:rPr dirty="0" sz="1800" spc="-3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rutas</a:t>
            </a:r>
            <a:r>
              <a:rPr dirty="0" sz="1800" spc="-3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de</a:t>
            </a:r>
            <a:r>
              <a:rPr dirty="0" sz="1800" spc="-2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501649"/>
                </a:solidFill>
                <a:latin typeface="Verdana"/>
                <a:cs typeface="Verdana"/>
              </a:rPr>
              <a:t>atención?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5582920" y="1902460"/>
            <a:ext cx="4765040" cy="370840"/>
          </a:xfrm>
          <a:custGeom>
            <a:avLst/>
            <a:gdLst/>
            <a:ahLst/>
            <a:cxnLst/>
            <a:rect l="l" t="t" r="r" b="b"/>
            <a:pathLst>
              <a:path w="4765040" h="370839">
                <a:moveTo>
                  <a:pt x="4765039" y="0"/>
                </a:moveTo>
                <a:lnTo>
                  <a:pt x="0" y="0"/>
                </a:lnTo>
                <a:lnTo>
                  <a:pt x="0" y="370839"/>
                </a:lnTo>
                <a:lnTo>
                  <a:pt x="4765039" y="370839"/>
                </a:lnTo>
                <a:lnTo>
                  <a:pt x="47650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5401309" y="5119370"/>
            <a:ext cx="3837940" cy="401320"/>
          </a:xfrm>
          <a:custGeom>
            <a:avLst/>
            <a:gdLst/>
            <a:ahLst/>
            <a:cxnLst/>
            <a:rect l="l" t="t" r="r" b="b"/>
            <a:pathLst>
              <a:path w="3837940" h="401320">
                <a:moveTo>
                  <a:pt x="3837940" y="0"/>
                </a:moveTo>
                <a:lnTo>
                  <a:pt x="0" y="0"/>
                </a:lnTo>
                <a:lnTo>
                  <a:pt x="0" y="401319"/>
                </a:lnTo>
                <a:lnTo>
                  <a:pt x="3837940" y="401319"/>
                </a:lnTo>
                <a:lnTo>
                  <a:pt x="38379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5401309" y="5119370"/>
            <a:ext cx="3837940" cy="401320"/>
          </a:xfrm>
          <a:prstGeom prst="rect">
            <a:avLst/>
          </a:prstGeom>
          <a:ln w="38100">
            <a:solidFill>
              <a:srgbClr val="9F2B92"/>
            </a:solidFill>
          </a:ln>
        </p:spPr>
        <p:txBody>
          <a:bodyPr wrap="square" lIns="0" tIns="4445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350"/>
              </a:spcBef>
            </a:pPr>
            <a:r>
              <a:rPr dirty="0" sz="2000" spc="-10" b="1">
                <a:solidFill>
                  <a:srgbClr val="501649"/>
                </a:solidFill>
                <a:latin typeface="Verdana"/>
                <a:cs typeface="Verdana"/>
              </a:rPr>
              <a:t>Aliados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5582920" y="2382520"/>
            <a:ext cx="4765040" cy="645160"/>
          </a:xfrm>
          <a:custGeom>
            <a:avLst/>
            <a:gdLst/>
            <a:ahLst/>
            <a:cxnLst/>
            <a:rect l="l" t="t" r="r" b="b"/>
            <a:pathLst>
              <a:path w="4765040" h="645160">
                <a:moveTo>
                  <a:pt x="4765039" y="0"/>
                </a:moveTo>
                <a:lnTo>
                  <a:pt x="0" y="0"/>
                </a:lnTo>
                <a:lnTo>
                  <a:pt x="0" y="645160"/>
                </a:lnTo>
                <a:lnTo>
                  <a:pt x="4765039" y="645160"/>
                </a:lnTo>
                <a:lnTo>
                  <a:pt x="47650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5662295" y="1438909"/>
            <a:ext cx="4519930" cy="1549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¿Qué</a:t>
            </a:r>
            <a:r>
              <a:rPr dirty="0" sz="1800" spc="-2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competencias</a:t>
            </a:r>
            <a:r>
              <a:rPr dirty="0" sz="1800" spc="-5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tenemos</a:t>
            </a:r>
            <a:r>
              <a:rPr dirty="0" sz="1800" spc="-4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como</a:t>
            </a:r>
            <a:r>
              <a:rPr dirty="0" sz="1800" spc="-7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25">
                <a:solidFill>
                  <a:srgbClr val="501649"/>
                </a:solidFill>
                <a:latin typeface="Verdana"/>
                <a:cs typeface="Verdana"/>
              </a:rPr>
              <a:t>EE?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740"/>
              </a:spcBef>
            </a:pP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¿Qué</a:t>
            </a:r>
            <a:r>
              <a:rPr dirty="0" sz="1800" spc="-5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competencias</a:t>
            </a:r>
            <a:r>
              <a:rPr dirty="0" sz="1800" spc="-6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tiene</a:t>
            </a:r>
            <a:r>
              <a:rPr dirty="0" sz="1800" spc="-2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la</a:t>
            </a:r>
            <a:r>
              <a:rPr dirty="0" sz="1800" spc="-5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20">
                <a:solidFill>
                  <a:srgbClr val="501649"/>
                </a:solidFill>
                <a:latin typeface="Verdana"/>
                <a:cs typeface="Verdana"/>
              </a:rPr>
              <a:t>ETC?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615"/>
              </a:spcBef>
            </a:pP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¿Cuáles</a:t>
            </a:r>
            <a:r>
              <a:rPr dirty="0" sz="1800" spc="-3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son</a:t>
            </a:r>
            <a:r>
              <a:rPr dirty="0" sz="1800" spc="-7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los</a:t>
            </a:r>
            <a:r>
              <a:rPr dirty="0" sz="1800" spc="-5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lineamientos</a:t>
            </a:r>
            <a:r>
              <a:rPr dirty="0" sz="1800" spc="-3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50">
                <a:solidFill>
                  <a:srgbClr val="501649"/>
                </a:solidFill>
                <a:latin typeface="Verdana"/>
                <a:cs typeface="Verdana"/>
              </a:rPr>
              <a:t>y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acuerdos</a:t>
            </a:r>
            <a:r>
              <a:rPr dirty="0" sz="1800" spc="-3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frente</a:t>
            </a:r>
            <a:r>
              <a:rPr dirty="0" sz="1800" spc="-2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a</a:t>
            </a:r>
            <a:r>
              <a:rPr dirty="0" sz="1800" spc="-4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la</a:t>
            </a:r>
            <a:r>
              <a:rPr dirty="0" sz="1800" spc="-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20">
                <a:solidFill>
                  <a:srgbClr val="501649"/>
                </a:solidFill>
                <a:latin typeface="Verdana"/>
                <a:cs typeface="Verdana"/>
              </a:rPr>
              <a:t>GIRE?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615051" y="5759767"/>
            <a:ext cx="34696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¿Quiénes</a:t>
            </a:r>
            <a:r>
              <a:rPr dirty="0" sz="1800" spc="-4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nos</a:t>
            </a:r>
            <a:r>
              <a:rPr dirty="0" sz="1800" spc="-55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501649"/>
                </a:solidFill>
                <a:latin typeface="Verdana"/>
                <a:cs typeface="Verdana"/>
              </a:rPr>
              <a:t>pueden</a:t>
            </a:r>
            <a:r>
              <a:rPr dirty="0" sz="1800" spc="-40">
                <a:solidFill>
                  <a:srgbClr val="501649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501649"/>
                </a:solidFill>
                <a:latin typeface="Verdana"/>
                <a:cs typeface="Verdana"/>
              </a:rPr>
              <a:t>apoyar?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616439" y="764394"/>
            <a:ext cx="934085" cy="157480"/>
            <a:chOff x="9616439" y="764394"/>
            <a:chExt cx="934085" cy="1574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16439" y="774969"/>
              <a:ext cx="216704" cy="14650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59100" y="819236"/>
              <a:ext cx="92821" cy="102241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73159" y="817279"/>
              <a:ext cx="188777" cy="1041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182796" y="772629"/>
              <a:ext cx="129539" cy="149225"/>
            </a:xfrm>
            <a:custGeom>
              <a:avLst/>
              <a:gdLst/>
              <a:ahLst/>
              <a:cxnLst/>
              <a:rect l="l" t="t" r="r" b="b"/>
              <a:pathLst>
                <a:path w="129540" h="149225">
                  <a:moveTo>
                    <a:pt x="86499" y="56019"/>
                  </a:moveTo>
                  <a:lnTo>
                    <a:pt x="58191" y="44653"/>
                  </a:lnTo>
                  <a:lnTo>
                    <a:pt x="51904" y="44653"/>
                  </a:lnTo>
                  <a:lnTo>
                    <a:pt x="13995" y="58216"/>
                  </a:lnTo>
                  <a:lnTo>
                    <a:pt x="0" y="95973"/>
                  </a:lnTo>
                  <a:lnTo>
                    <a:pt x="368" y="103670"/>
                  </a:lnTo>
                  <a:lnTo>
                    <a:pt x="18834" y="138607"/>
                  </a:lnTo>
                  <a:lnTo>
                    <a:pt x="51904" y="148856"/>
                  </a:lnTo>
                  <a:lnTo>
                    <a:pt x="58191" y="148856"/>
                  </a:lnTo>
                  <a:lnTo>
                    <a:pt x="64477" y="147675"/>
                  </a:lnTo>
                  <a:lnTo>
                    <a:pt x="70777" y="145326"/>
                  </a:lnTo>
                  <a:lnTo>
                    <a:pt x="77063" y="143370"/>
                  </a:lnTo>
                  <a:lnTo>
                    <a:pt x="82575" y="140627"/>
                  </a:lnTo>
                  <a:lnTo>
                    <a:pt x="86499" y="137109"/>
                  </a:lnTo>
                  <a:lnTo>
                    <a:pt x="79057" y="119087"/>
                  </a:lnTo>
                  <a:lnTo>
                    <a:pt x="75488" y="122212"/>
                  </a:lnTo>
                  <a:lnTo>
                    <a:pt x="71145" y="124561"/>
                  </a:lnTo>
                  <a:lnTo>
                    <a:pt x="66840" y="126517"/>
                  </a:lnTo>
                  <a:lnTo>
                    <a:pt x="62128" y="128092"/>
                  </a:lnTo>
                  <a:lnTo>
                    <a:pt x="58191" y="128879"/>
                  </a:lnTo>
                  <a:lnTo>
                    <a:pt x="45186" y="128879"/>
                  </a:lnTo>
                  <a:lnTo>
                    <a:pt x="38112" y="125742"/>
                  </a:lnTo>
                  <a:lnTo>
                    <a:pt x="33401" y="120256"/>
                  </a:lnTo>
                  <a:lnTo>
                    <a:pt x="28676" y="114376"/>
                  </a:lnTo>
                  <a:lnTo>
                    <a:pt x="25946" y="106540"/>
                  </a:lnTo>
                  <a:lnTo>
                    <a:pt x="25946" y="86182"/>
                  </a:lnTo>
                  <a:lnTo>
                    <a:pt x="28676" y="77952"/>
                  </a:lnTo>
                  <a:lnTo>
                    <a:pt x="38112" y="66979"/>
                  </a:lnTo>
                  <a:lnTo>
                    <a:pt x="45186" y="64236"/>
                  </a:lnTo>
                  <a:lnTo>
                    <a:pt x="58191" y="64236"/>
                  </a:lnTo>
                  <a:lnTo>
                    <a:pt x="79057" y="74041"/>
                  </a:lnTo>
                  <a:lnTo>
                    <a:pt x="86499" y="56019"/>
                  </a:lnTo>
                  <a:close/>
                </a:path>
                <a:path w="129540" h="149225">
                  <a:moveTo>
                    <a:pt x="128181" y="46609"/>
                  </a:moveTo>
                  <a:lnTo>
                    <a:pt x="102235" y="46609"/>
                  </a:lnTo>
                  <a:lnTo>
                    <a:pt x="102235" y="146507"/>
                  </a:lnTo>
                  <a:lnTo>
                    <a:pt x="128181" y="146507"/>
                  </a:lnTo>
                  <a:lnTo>
                    <a:pt x="128181" y="46609"/>
                  </a:lnTo>
                  <a:close/>
                </a:path>
                <a:path w="129540" h="149225">
                  <a:moveTo>
                    <a:pt x="129387" y="0"/>
                  </a:moveTo>
                  <a:lnTo>
                    <a:pt x="100660" y="0"/>
                  </a:lnTo>
                  <a:lnTo>
                    <a:pt x="100660" y="25069"/>
                  </a:lnTo>
                  <a:lnTo>
                    <a:pt x="129387" y="25069"/>
                  </a:lnTo>
                  <a:lnTo>
                    <a:pt x="129387" y="0"/>
                  </a:lnTo>
                  <a:close/>
                </a:path>
              </a:pathLst>
            </a:custGeom>
            <a:solidFill>
              <a:srgbClr val="56565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31850" y="764394"/>
              <a:ext cx="103017" cy="15708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56100" y="817279"/>
              <a:ext cx="94000" cy="101850"/>
            </a:xfrm>
            <a:prstGeom prst="rect">
              <a:avLst/>
            </a:prstGeom>
          </p:spPr>
        </p:pic>
      </p:grpSp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778994" y="274321"/>
            <a:ext cx="1079617" cy="835186"/>
          </a:xfrm>
          <a:prstGeom prst="rect">
            <a:avLst/>
          </a:prstGeom>
        </p:spPr>
      </p:pic>
      <p:grpSp>
        <p:nvGrpSpPr>
          <p:cNvPr id="10" name="object 10" descr=""/>
          <p:cNvGrpSpPr/>
          <p:nvPr/>
        </p:nvGrpSpPr>
        <p:grpSpPr>
          <a:xfrm>
            <a:off x="9933829" y="1012752"/>
            <a:ext cx="295910" cy="26034"/>
            <a:chOff x="9933829" y="1012752"/>
            <a:chExt cx="295910" cy="26034"/>
          </a:xfrm>
        </p:grpSpPr>
        <p:sp>
          <p:nvSpPr>
            <p:cNvPr id="11" name="object 11" descr=""/>
            <p:cNvSpPr/>
            <p:nvPr/>
          </p:nvSpPr>
          <p:spPr>
            <a:xfrm>
              <a:off x="9933829" y="1012752"/>
              <a:ext cx="147955" cy="26034"/>
            </a:xfrm>
            <a:custGeom>
              <a:avLst/>
              <a:gdLst/>
              <a:ahLst/>
              <a:cxnLst/>
              <a:rect l="l" t="t" r="r" b="b"/>
              <a:pathLst>
                <a:path w="147954" h="26034">
                  <a:moveTo>
                    <a:pt x="147879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147879" y="25458"/>
                  </a:lnTo>
                  <a:lnTo>
                    <a:pt x="147879" y="0"/>
                  </a:lnTo>
                  <a:close/>
                </a:path>
              </a:pathLst>
            </a:custGeom>
            <a:solidFill>
              <a:srgbClr val="FFC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0081708" y="1012752"/>
              <a:ext cx="74295" cy="26034"/>
            </a:xfrm>
            <a:custGeom>
              <a:avLst/>
              <a:gdLst/>
              <a:ahLst/>
              <a:cxnLst/>
              <a:rect l="l" t="t" r="r" b="b"/>
              <a:pathLst>
                <a:path w="74295" h="26034">
                  <a:moveTo>
                    <a:pt x="73936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73936" y="25458"/>
                  </a:lnTo>
                  <a:lnTo>
                    <a:pt x="73936" y="0"/>
                  </a:lnTo>
                  <a:close/>
                </a:path>
              </a:pathLst>
            </a:custGeom>
            <a:solidFill>
              <a:srgbClr val="00308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0155645" y="1012752"/>
              <a:ext cx="74295" cy="26034"/>
            </a:xfrm>
            <a:custGeom>
              <a:avLst/>
              <a:gdLst/>
              <a:ahLst/>
              <a:cxnLst/>
              <a:rect l="l" t="t" r="r" b="b"/>
              <a:pathLst>
                <a:path w="74295" h="26034">
                  <a:moveTo>
                    <a:pt x="73921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73921" y="25458"/>
                  </a:lnTo>
                  <a:lnTo>
                    <a:pt x="73921" y="0"/>
                  </a:lnTo>
                  <a:close/>
                </a:path>
              </a:pathLst>
            </a:custGeom>
            <a:solidFill>
              <a:srgbClr val="D70024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4" name="object 14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38940" y="411923"/>
            <a:ext cx="285120" cy="313690"/>
          </a:xfrm>
          <a:prstGeom prst="rect">
            <a:avLst/>
          </a:prstGeom>
        </p:spPr>
      </p:pic>
      <p:grpSp>
        <p:nvGrpSpPr>
          <p:cNvPr id="15" name="object 15" descr=""/>
          <p:cNvGrpSpPr/>
          <p:nvPr/>
        </p:nvGrpSpPr>
        <p:grpSpPr>
          <a:xfrm>
            <a:off x="9616439" y="764394"/>
            <a:ext cx="934085" cy="157480"/>
            <a:chOff x="9616439" y="764394"/>
            <a:chExt cx="934085" cy="157480"/>
          </a:xfrm>
        </p:grpSpPr>
        <p:pic>
          <p:nvPicPr>
            <p:cNvPr id="16" name="object 1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16439" y="774969"/>
              <a:ext cx="216704" cy="146508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59100" y="819236"/>
              <a:ext cx="92821" cy="102241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73159" y="817279"/>
              <a:ext cx="188777" cy="104199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10182796" y="772629"/>
              <a:ext cx="129539" cy="149225"/>
            </a:xfrm>
            <a:custGeom>
              <a:avLst/>
              <a:gdLst/>
              <a:ahLst/>
              <a:cxnLst/>
              <a:rect l="l" t="t" r="r" b="b"/>
              <a:pathLst>
                <a:path w="129540" h="149225">
                  <a:moveTo>
                    <a:pt x="86499" y="56019"/>
                  </a:moveTo>
                  <a:lnTo>
                    <a:pt x="58191" y="44653"/>
                  </a:lnTo>
                  <a:lnTo>
                    <a:pt x="51904" y="44653"/>
                  </a:lnTo>
                  <a:lnTo>
                    <a:pt x="13995" y="58216"/>
                  </a:lnTo>
                  <a:lnTo>
                    <a:pt x="0" y="95973"/>
                  </a:lnTo>
                  <a:lnTo>
                    <a:pt x="368" y="103670"/>
                  </a:lnTo>
                  <a:lnTo>
                    <a:pt x="18834" y="138607"/>
                  </a:lnTo>
                  <a:lnTo>
                    <a:pt x="51904" y="148856"/>
                  </a:lnTo>
                  <a:lnTo>
                    <a:pt x="58191" y="148856"/>
                  </a:lnTo>
                  <a:lnTo>
                    <a:pt x="64477" y="147675"/>
                  </a:lnTo>
                  <a:lnTo>
                    <a:pt x="70777" y="145326"/>
                  </a:lnTo>
                  <a:lnTo>
                    <a:pt x="77063" y="143370"/>
                  </a:lnTo>
                  <a:lnTo>
                    <a:pt x="82575" y="140627"/>
                  </a:lnTo>
                  <a:lnTo>
                    <a:pt x="86499" y="137109"/>
                  </a:lnTo>
                  <a:lnTo>
                    <a:pt x="79057" y="119087"/>
                  </a:lnTo>
                  <a:lnTo>
                    <a:pt x="75488" y="122212"/>
                  </a:lnTo>
                  <a:lnTo>
                    <a:pt x="71145" y="124561"/>
                  </a:lnTo>
                  <a:lnTo>
                    <a:pt x="66840" y="126517"/>
                  </a:lnTo>
                  <a:lnTo>
                    <a:pt x="62128" y="128092"/>
                  </a:lnTo>
                  <a:lnTo>
                    <a:pt x="58191" y="128879"/>
                  </a:lnTo>
                  <a:lnTo>
                    <a:pt x="45186" y="128879"/>
                  </a:lnTo>
                  <a:lnTo>
                    <a:pt x="38112" y="125742"/>
                  </a:lnTo>
                  <a:lnTo>
                    <a:pt x="33401" y="120256"/>
                  </a:lnTo>
                  <a:lnTo>
                    <a:pt x="28676" y="114376"/>
                  </a:lnTo>
                  <a:lnTo>
                    <a:pt x="25946" y="106540"/>
                  </a:lnTo>
                  <a:lnTo>
                    <a:pt x="25946" y="86182"/>
                  </a:lnTo>
                  <a:lnTo>
                    <a:pt x="28676" y="77952"/>
                  </a:lnTo>
                  <a:lnTo>
                    <a:pt x="38112" y="66979"/>
                  </a:lnTo>
                  <a:lnTo>
                    <a:pt x="45186" y="64236"/>
                  </a:lnTo>
                  <a:lnTo>
                    <a:pt x="58191" y="64236"/>
                  </a:lnTo>
                  <a:lnTo>
                    <a:pt x="79057" y="74041"/>
                  </a:lnTo>
                  <a:lnTo>
                    <a:pt x="86499" y="56019"/>
                  </a:lnTo>
                  <a:close/>
                </a:path>
                <a:path w="129540" h="149225">
                  <a:moveTo>
                    <a:pt x="128181" y="46609"/>
                  </a:moveTo>
                  <a:lnTo>
                    <a:pt x="102235" y="46609"/>
                  </a:lnTo>
                  <a:lnTo>
                    <a:pt x="102235" y="146507"/>
                  </a:lnTo>
                  <a:lnTo>
                    <a:pt x="128181" y="146507"/>
                  </a:lnTo>
                  <a:lnTo>
                    <a:pt x="128181" y="46609"/>
                  </a:lnTo>
                  <a:close/>
                </a:path>
                <a:path w="129540" h="149225">
                  <a:moveTo>
                    <a:pt x="129387" y="0"/>
                  </a:moveTo>
                  <a:lnTo>
                    <a:pt x="100660" y="0"/>
                  </a:lnTo>
                  <a:lnTo>
                    <a:pt x="100660" y="25069"/>
                  </a:lnTo>
                  <a:lnTo>
                    <a:pt x="129387" y="25069"/>
                  </a:lnTo>
                  <a:lnTo>
                    <a:pt x="129387" y="0"/>
                  </a:lnTo>
                  <a:close/>
                </a:path>
              </a:pathLst>
            </a:custGeom>
            <a:solidFill>
              <a:srgbClr val="56565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31850" y="764394"/>
              <a:ext cx="103017" cy="157084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56100" y="817279"/>
              <a:ext cx="94000" cy="101850"/>
            </a:xfrm>
            <a:prstGeom prst="rect">
              <a:avLst/>
            </a:prstGeom>
          </p:spPr>
        </p:pic>
      </p:grpSp>
      <p:grpSp>
        <p:nvGrpSpPr>
          <p:cNvPr id="22" name="object 22" descr=""/>
          <p:cNvGrpSpPr/>
          <p:nvPr/>
        </p:nvGrpSpPr>
        <p:grpSpPr>
          <a:xfrm>
            <a:off x="1460500" y="645159"/>
            <a:ext cx="9271000" cy="5567680"/>
            <a:chOff x="1460500" y="645159"/>
            <a:chExt cx="9271000" cy="5567680"/>
          </a:xfrm>
        </p:grpSpPr>
        <p:sp>
          <p:nvSpPr>
            <p:cNvPr id="23" name="object 23" descr=""/>
            <p:cNvSpPr/>
            <p:nvPr/>
          </p:nvSpPr>
          <p:spPr>
            <a:xfrm>
              <a:off x="9933829" y="1012752"/>
              <a:ext cx="147955" cy="26034"/>
            </a:xfrm>
            <a:custGeom>
              <a:avLst/>
              <a:gdLst/>
              <a:ahLst/>
              <a:cxnLst/>
              <a:rect l="l" t="t" r="r" b="b"/>
              <a:pathLst>
                <a:path w="147954" h="26034">
                  <a:moveTo>
                    <a:pt x="147879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147879" y="25458"/>
                  </a:lnTo>
                  <a:lnTo>
                    <a:pt x="147879" y="0"/>
                  </a:lnTo>
                  <a:close/>
                </a:path>
              </a:pathLst>
            </a:custGeom>
            <a:solidFill>
              <a:srgbClr val="FFC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0081708" y="1012752"/>
              <a:ext cx="74295" cy="26034"/>
            </a:xfrm>
            <a:custGeom>
              <a:avLst/>
              <a:gdLst/>
              <a:ahLst/>
              <a:cxnLst/>
              <a:rect l="l" t="t" r="r" b="b"/>
              <a:pathLst>
                <a:path w="74295" h="26034">
                  <a:moveTo>
                    <a:pt x="73936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73936" y="25458"/>
                  </a:lnTo>
                  <a:lnTo>
                    <a:pt x="73936" y="0"/>
                  </a:lnTo>
                  <a:close/>
                </a:path>
              </a:pathLst>
            </a:custGeom>
            <a:solidFill>
              <a:srgbClr val="00308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0155645" y="1012752"/>
              <a:ext cx="74295" cy="26034"/>
            </a:xfrm>
            <a:custGeom>
              <a:avLst/>
              <a:gdLst/>
              <a:ahLst/>
              <a:cxnLst/>
              <a:rect l="l" t="t" r="r" b="b"/>
              <a:pathLst>
                <a:path w="74295" h="26034">
                  <a:moveTo>
                    <a:pt x="73921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73921" y="25458"/>
                  </a:lnTo>
                  <a:lnTo>
                    <a:pt x="73921" y="0"/>
                  </a:lnTo>
                  <a:close/>
                </a:path>
              </a:pathLst>
            </a:custGeom>
            <a:solidFill>
              <a:srgbClr val="D700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60500" y="645159"/>
              <a:ext cx="9271000" cy="55676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616439" y="764394"/>
            <a:ext cx="934085" cy="157480"/>
            <a:chOff x="9616439" y="764394"/>
            <a:chExt cx="934085" cy="1574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16439" y="774969"/>
              <a:ext cx="216704" cy="14650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59100" y="819236"/>
              <a:ext cx="92821" cy="102241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73159" y="817279"/>
              <a:ext cx="188777" cy="1041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182796" y="772629"/>
              <a:ext cx="129539" cy="149225"/>
            </a:xfrm>
            <a:custGeom>
              <a:avLst/>
              <a:gdLst/>
              <a:ahLst/>
              <a:cxnLst/>
              <a:rect l="l" t="t" r="r" b="b"/>
              <a:pathLst>
                <a:path w="129540" h="149225">
                  <a:moveTo>
                    <a:pt x="86499" y="56019"/>
                  </a:moveTo>
                  <a:lnTo>
                    <a:pt x="58191" y="44653"/>
                  </a:lnTo>
                  <a:lnTo>
                    <a:pt x="51904" y="44653"/>
                  </a:lnTo>
                  <a:lnTo>
                    <a:pt x="13995" y="58216"/>
                  </a:lnTo>
                  <a:lnTo>
                    <a:pt x="0" y="95973"/>
                  </a:lnTo>
                  <a:lnTo>
                    <a:pt x="368" y="103670"/>
                  </a:lnTo>
                  <a:lnTo>
                    <a:pt x="18834" y="138607"/>
                  </a:lnTo>
                  <a:lnTo>
                    <a:pt x="51904" y="148856"/>
                  </a:lnTo>
                  <a:lnTo>
                    <a:pt x="58191" y="148856"/>
                  </a:lnTo>
                  <a:lnTo>
                    <a:pt x="64477" y="147675"/>
                  </a:lnTo>
                  <a:lnTo>
                    <a:pt x="70777" y="145326"/>
                  </a:lnTo>
                  <a:lnTo>
                    <a:pt x="77063" y="143370"/>
                  </a:lnTo>
                  <a:lnTo>
                    <a:pt x="82575" y="140627"/>
                  </a:lnTo>
                  <a:lnTo>
                    <a:pt x="86499" y="137109"/>
                  </a:lnTo>
                  <a:lnTo>
                    <a:pt x="79057" y="119087"/>
                  </a:lnTo>
                  <a:lnTo>
                    <a:pt x="75488" y="122212"/>
                  </a:lnTo>
                  <a:lnTo>
                    <a:pt x="71145" y="124561"/>
                  </a:lnTo>
                  <a:lnTo>
                    <a:pt x="66840" y="126517"/>
                  </a:lnTo>
                  <a:lnTo>
                    <a:pt x="62128" y="128092"/>
                  </a:lnTo>
                  <a:lnTo>
                    <a:pt x="58191" y="128879"/>
                  </a:lnTo>
                  <a:lnTo>
                    <a:pt x="45186" y="128879"/>
                  </a:lnTo>
                  <a:lnTo>
                    <a:pt x="38112" y="125742"/>
                  </a:lnTo>
                  <a:lnTo>
                    <a:pt x="33401" y="120256"/>
                  </a:lnTo>
                  <a:lnTo>
                    <a:pt x="28676" y="114376"/>
                  </a:lnTo>
                  <a:lnTo>
                    <a:pt x="25946" y="106540"/>
                  </a:lnTo>
                  <a:lnTo>
                    <a:pt x="25946" y="86182"/>
                  </a:lnTo>
                  <a:lnTo>
                    <a:pt x="28676" y="77952"/>
                  </a:lnTo>
                  <a:lnTo>
                    <a:pt x="38112" y="66979"/>
                  </a:lnTo>
                  <a:lnTo>
                    <a:pt x="45186" y="64236"/>
                  </a:lnTo>
                  <a:lnTo>
                    <a:pt x="58191" y="64236"/>
                  </a:lnTo>
                  <a:lnTo>
                    <a:pt x="79057" y="74041"/>
                  </a:lnTo>
                  <a:lnTo>
                    <a:pt x="86499" y="56019"/>
                  </a:lnTo>
                  <a:close/>
                </a:path>
                <a:path w="129540" h="149225">
                  <a:moveTo>
                    <a:pt x="128181" y="46609"/>
                  </a:moveTo>
                  <a:lnTo>
                    <a:pt x="102235" y="46609"/>
                  </a:lnTo>
                  <a:lnTo>
                    <a:pt x="102235" y="146507"/>
                  </a:lnTo>
                  <a:lnTo>
                    <a:pt x="128181" y="146507"/>
                  </a:lnTo>
                  <a:lnTo>
                    <a:pt x="128181" y="46609"/>
                  </a:lnTo>
                  <a:close/>
                </a:path>
                <a:path w="129540" h="149225">
                  <a:moveTo>
                    <a:pt x="129387" y="0"/>
                  </a:moveTo>
                  <a:lnTo>
                    <a:pt x="100660" y="0"/>
                  </a:lnTo>
                  <a:lnTo>
                    <a:pt x="100660" y="25069"/>
                  </a:lnTo>
                  <a:lnTo>
                    <a:pt x="129387" y="25069"/>
                  </a:lnTo>
                  <a:lnTo>
                    <a:pt x="129387" y="0"/>
                  </a:lnTo>
                  <a:close/>
                </a:path>
              </a:pathLst>
            </a:custGeom>
            <a:solidFill>
              <a:srgbClr val="56565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31850" y="764394"/>
              <a:ext cx="103017" cy="15708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56100" y="817279"/>
              <a:ext cx="94000" cy="101850"/>
            </a:xfrm>
            <a:prstGeom prst="rect">
              <a:avLst/>
            </a:prstGeom>
          </p:spPr>
        </p:pic>
      </p:grpSp>
      <p:grpSp>
        <p:nvGrpSpPr>
          <p:cNvPr id="9" name="object 9" descr=""/>
          <p:cNvGrpSpPr/>
          <p:nvPr/>
        </p:nvGrpSpPr>
        <p:grpSpPr>
          <a:xfrm>
            <a:off x="9933829" y="1012752"/>
            <a:ext cx="295910" cy="26034"/>
            <a:chOff x="9933829" y="1012752"/>
            <a:chExt cx="295910" cy="26034"/>
          </a:xfrm>
        </p:grpSpPr>
        <p:sp>
          <p:nvSpPr>
            <p:cNvPr id="10" name="object 10" descr=""/>
            <p:cNvSpPr/>
            <p:nvPr/>
          </p:nvSpPr>
          <p:spPr>
            <a:xfrm>
              <a:off x="9933829" y="1012752"/>
              <a:ext cx="147955" cy="26034"/>
            </a:xfrm>
            <a:custGeom>
              <a:avLst/>
              <a:gdLst/>
              <a:ahLst/>
              <a:cxnLst/>
              <a:rect l="l" t="t" r="r" b="b"/>
              <a:pathLst>
                <a:path w="147954" h="26034">
                  <a:moveTo>
                    <a:pt x="147879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147879" y="25458"/>
                  </a:lnTo>
                  <a:lnTo>
                    <a:pt x="147879" y="0"/>
                  </a:lnTo>
                  <a:close/>
                </a:path>
              </a:pathLst>
            </a:custGeom>
            <a:solidFill>
              <a:srgbClr val="FFC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0081708" y="1012752"/>
              <a:ext cx="74295" cy="26034"/>
            </a:xfrm>
            <a:custGeom>
              <a:avLst/>
              <a:gdLst/>
              <a:ahLst/>
              <a:cxnLst/>
              <a:rect l="l" t="t" r="r" b="b"/>
              <a:pathLst>
                <a:path w="74295" h="26034">
                  <a:moveTo>
                    <a:pt x="73936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73936" y="25458"/>
                  </a:lnTo>
                  <a:lnTo>
                    <a:pt x="73936" y="0"/>
                  </a:lnTo>
                  <a:close/>
                </a:path>
              </a:pathLst>
            </a:custGeom>
            <a:solidFill>
              <a:srgbClr val="00308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0155645" y="1012752"/>
              <a:ext cx="74295" cy="26034"/>
            </a:xfrm>
            <a:custGeom>
              <a:avLst/>
              <a:gdLst/>
              <a:ahLst/>
              <a:cxnLst/>
              <a:rect l="l" t="t" r="r" b="b"/>
              <a:pathLst>
                <a:path w="74295" h="26034">
                  <a:moveTo>
                    <a:pt x="73921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73921" y="25458"/>
                  </a:lnTo>
                  <a:lnTo>
                    <a:pt x="73921" y="0"/>
                  </a:lnTo>
                  <a:close/>
                </a:path>
              </a:pathLst>
            </a:custGeom>
            <a:solidFill>
              <a:srgbClr val="D70024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" name="object 13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778994" y="274321"/>
            <a:ext cx="1079617" cy="835186"/>
          </a:xfrm>
          <a:prstGeom prst="rect">
            <a:avLst/>
          </a:prstGeom>
        </p:spPr>
      </p:pic>
      <p:grpSp>
        <p:nvGrpSpPr>
          <p:cNvPr id="14" name="object 14" descr=""/>
          <p:cNvGrpSpPr/>
          <p:nvPr/>
        </p:nvGrpSpPr>
        <p:grpSpPr>
          <a:xfrm>
            <a:off x="9616439" y="411923"/>
            <a:ext cx="934085" cy="509905"/>
            <a:chOff x="9616439" y="411923"/>
            <a:chExt cx="934085" cy="509905"/>
          </a:xfrm>
        </p:grpSpPr>
        <p:pic>
          <p:nvPicPr>
            <p:cNvPr id="15" name="object 1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16439" y="774969"/>
              <a:ext cx="216704" cy="146508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59100" y="819236"/>
              <a:ext cx="92821" cy="102241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73159" y="817279"/>
              <a:ext cx="188777" cy="104199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10182796" y="772629"/>
              <a:ext cx="129539" cy="149225"/>
            </a:xfrm>
            <a:custGeom>
              <a:avLst/>
              <a:gdLst/>
              <a:ahLst/>
              <a:cxnLst/>
              <a:rect l="l" t="t" r="r" b="b"/>
              <a:pathLst>
                <a:path w="129540" h="149225">
                  <a:moveTo>
                    <a:pt x="86499" y="56019"/>
                  </a:moveTo>
                  <a:lnTo>
                    <a:pt x="58191" y="44653"/>
                  </a:lnTo>
                  <a:lnTo>
                    <a:pt x="51904" y="44653"/>
                  </a:lnTo>
                  <a:lnTo>
                    <a:pt x="13995" y="58216"/>
                  </a:lnTo>
                  <a:lnTo>
                    <a:pt x="0" y="95973"/>
                  </a:lnTo>
                  <a:lnTo>
                    <a:pt x="368" y="103670"/>
                  </a:lnTo>
                  <a:lnTo>
                    <a:pt x="18834" y="138607"/>
                  </a:lnTo>
                  <a:lnTo>
                    <a:pt x="51904" y="148856"/>
                  </a:lnTo>
                  <a:lnTo>
                    <a:pt x="58191" y="148856"/>
                  </a:lnTo>
                  <a:lnTo>
                    <a:pt x="64477" y="147675"/>
                  </a:lnTo>
                  <a:lnTo>
                    <a:pt x="70777" y="145326"/>
                  </a:lnTo>
                  <a:lnTo>
                    <a:pt x="77063" y="143370"/>
                  </a:lnTo>
                  <a:lnTo>
                    <a:pt x="82575" y="140627"/>
                  </a:lnTo>
                  <a:lnTo>
                    <a:pt x="86499" y="137109"/>
                  </a:lnTo>
                  <a:lnTo>
                    <a:pt x="79057" y="119087"/>
                  </a:lnTo>
                  <a:lnTo>
                    <a:pt x="75488" y="122212"/>
                  </a:lnTo>
                  <a:lnTo>
                    <a:pt x="71145" y="124561"/>
                  </a:lnTo>
                  <a:lnTo>
                    <a:pt x="66840" y="126517"/>
                  </a:lnTo>
                  <a:lnTo>
                    <a:pt x="62128" y="128092"/>
                  </a:lnTo>
                  <a:lnTo>
                    <a:pt x="58191" y="128879"/>
                  </a:lnTo>
                  <a:lnTo>
                    <a:pt x="45186" y="128879"/>
                  </a:lnTo>
                  <a:lnTo>
                    <a:pt x="38112" y="125742"/>
                  </a:lnTo>
                  <a:lnTo>
                    <a:pt x="33401" y="120256"/>
                  </a:lnTo>
                  <a:lnTo>
                    <a:pt x="28676" y="114376"/>
                  </a:lnTo>
                  <a:lnTo>
                    <a:pt x="25946" y="106540"/>
                  </a:lnTo>
                  <a:lnTo>
                    <a:pt x="25946" y="86182"/>
                  </a:lnTo>
                  <a:lnTo>
                    <a:pt x="28676" y="77952"/>
                  </a:lnTo>
                  <a:lnTo>
                    <a:pt x="38112" y="66979"/>
                  </a:lnTo>
                  <a:lnTo>
                    <a:pt x="45186" y="64236"/>
                  </a:lnTo>
                  <a:lnTo>
                    <a:pt x="58191" y="64236"/>
                  </a:lnTo>
                  <a:lnTo>
                    <a:pt x="79057" y="74041"/>
                  </a:lnTo>
                  <a:lnTo>
                    <a:pt x="86499" y="56019"/>
                  </a:lnTo>
                  <a:close/>
                </a:path>
                <a:path w="129540" h="149225">
                  <a:moveTo>
                    <a:pt x="128181" y="46609"/>
                  </a:moveTo>
                  <a:lnTo>
                    <a:pt x="102235" y="46609"/>
                  </a:lnTo>
                  <a:lnTo>
                    <a:pt x="102235" y="146507"/>
                  </a:lnTo>
                  <a:lnTo>
                    <a:pt x="128181" y="146507"/>
                  </a:lnTo>
                  <a:lnTo>
                    <a:pt x="128181" y="46609"/>
                  </a:lnTo>
                  <a:close/>
                </a:path>
                <a:path w="129540" h="149225">
                  <a:moveTo>
                    <a:pt x="129387" y="0"/>
                  </a:moveTo>
                  <a:lnTo>
                    <a:pt x="100660" y="0"/>
                  </a:lnTo>
                  <a:lnTo>
                    <a:pt x="100660" y="25069"/>
                  </a:lnTo>
                  <a:lnTo>
                    <a:pt x="129387" y="25069"/>
                  </a:lnTo>
                  <a:lnTo>
                    <a:pt x="129387" y="0"/>
                  </a:lnTo>
                  <a:close/>
                </a:path>
              </a:pathLst>
            </a:custGeom>
            <a:solidFill>
              <a:srgbClr val="56565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31850" y="764394"/>
              <a:ext cx="103017" cy="157084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56100" y="817279"/>
              <a:ext cx="94000" cy="101850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938940" y="411923"/>
              <a:ext cx="285120" cy="313690"/>
            </a:xfrm>
            <a:prstGeom prst="rect">
              <a:avLst/>
            </a:prstGeom>
          </p:spPr>
        </p:pic>
      </p:grpSp>
      <p:grpSp>
        <p:nvGrpSpPr>
          <p:cNvPr id="22" name="object 22" descr=""/>
          <p:cNvGrpSpPr/>
          <p:nvPr/>
        </p:nvGrpSpPr>
        <p:grpSpPr>
          <a:xfrm>
            <a:off x="9933829" y="1012752"/>
            <a:ext cx="295910" cy="26034"/>
            <a:chOff x="9933829" y="1012752"/>
            <a:chExt cx="295910" cy="26034"/>
          </a:xfrm>
        </p:grpSpPr>
        <p:sp>
          <p:nvSpPr>
            <p:cNvPr id="23" name="object 23" descr=""/>
            <p:cNvSpPr/>
            <p:nvPr/>
          </p:nvSpPr>
          <p:spPr>
            <a:xfrm>
              <a:off x="9933829" y="1012752"/>
              <a:ext cx="147955" cy="26034"/>
            </a:xfrm>
            <a:custGeom>
              <a:avLst/>
              <a:gdLst/>
              <a:ahLst/>
              <a:cxnLst/>
              <a:rect l="l" t="t" r="r" b="b"/>
              <a:pathLst>
                <a:path w="147954" h="26034">
                  <a:moveTo>
                    <a:pt x="147879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147879" y="25458"/>
                  </a:lnTo>
                  <a:lnTo>
                    <a:pt x="147879" y="0"/>
                  </a:lnTo>
                  <a:close/>
                </a:path>
              </a:pathLst>
            </a:custGeom>
            <a:solidFill>
              <a:srgbClr val="FFC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0081708" y="1012752"/>
              <a:ext cx="74295" cy="26034"/>
            </a:xfrm>
            <a:custGeom>
              <a:avLst/>
              <a:gdLst/>
              <a:ahLst/>
              <a:cxnLst/>
              <a:rect l="l" t="t" r="r" b="b"/>
              <a:pathLst>
                <a:path w="74295" h="26034">
                  <a:moveTo>
                    <a:pt x="73936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73936" y="25458"/>
                  </a:lnTo>
                  <a:lnTo>
                    <a:pt x="73936" y="0"/>
                  </a:lnTo>
                  <a:close/>
                </a:path>
              </a:pathLst>
            </a:custGeom>
            <a:solidFill>
              <a:srgbClr val="00308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0155645" y="1012752"/>
              <a:ext cx="74295" cy="26034"/>
            </a:xfrm>
            <a:custGeom>
              <a:avLst/>
              <a:gdLst/>
              <a:ahLst/>
              <a:cxnLst/>
              <a:rect l="l" t="t" r="r" b="b"/>
              <a:pathLst>
                <a:path w="74295" h="26034">
                  <a:moveTo>
                    <a:pt x="73921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73921" y="25458"/>
                  </a:lnTo>
                  <a:lnTo>
                    <a:pt x="73921" y="0"/>
                  </a:lnTo>
                  <a:close/>
                </a:path>
              </a:pathLst>
            </a:custGeom>
            <a:solidFill>
              <a:srgbClr val="D70024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 descr=""/>
          <p:cNvGrpSpPr/>
          <p:nvPr/>
        </p:nvGrpSpPr>
        <p:grpSpPr>
          <a:xfrm>
            <a:off x="9616439" y="764394"/>
            <a:ext cx="934085" cy="157480"/>
            <a:chOff x="9616439" y="764394"/>
            <a:chExt cx="934085" cy="157480"/>
          </a:xfrm>
        </p:grpSpPr>
        <p:pic>
          <p:nvPicPr>
            <p:cNvPr id="27" name="object 2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16439" y="774969"/>
              <a:ext cx="216704" cy="146508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59100" y="819236"/>
              <a:ext cx="92821" cy="102241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73159" y="817279"/>
              <a:ext cx="188777" cy="104199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10182796" y="772629"/>
              <a:ext cx="129539" cy="149225"/>
            </a:xfrm>
            <a:custGeom>
              <a:avLst/>
              <a:gdLst/>
              <a:ahLst/>
              <a:cxnLst/>
              <a:rect l="l" t="t" r="r" b="b"/>
              <a:pathLst>
                <a:path w="129540" h="149225">
                  <a:moveTo>
                    <a:pt x="86499" y="56019"/>
                  </a:moveTo>
                  <a:lnTo>
                    <a:pt x="58191" y="44653"/>
                  </a:lnTo>
                  <a:lnTo>
                    <a:pt x="51904" y="44653"/>
                  </a:lnTo>
                  <a:lnTo>
                    <a:pt x="13995" y="58216"/>
                  </a:lnTo>
                  <a:lnTo>
                    <a:pt x="0" y="95973"/>
                  </a:lnTo>
                  <a:lnTo>
                    <a:pt x="368" y="103670"/>
                  </a:lnTo>
                  <a:lnTo>
                    <a:pt x="18834" y="138607"/>
                  </a:lnTo>
                  <a:lnTo>
                    <a:pt x="51904" y="148856"/>
                  </a:lnTo>
                  <a:lnTo>
                    <a:pt x="58191" y="148856"/>
                  </a:lnTo>
                  <a:lnTo>
                    <a:pt x="64477" y="147675"/>
                  </a:lnTo>
                  <a:lnTo>
                    <a:pt x="70777" y="145326"/>
                  </a:lnTo>
                  <a:lnTo>
                    <a:pt x="77063" y="143370"/>
                  </a:lnTo>
                  <a:lnTo>
                    <a:pt x="82575" y="140627"/>
                  </a:lnTo>
                  <a:lnTo>
                    <a:pt x="86499" y="137109"/>
                  </a:lnTo>
                  <a:lnTo>
                    <a:pt x="79057" y="119087"/>
                  </a:lnTo>
                  <a:lnTo>
                    <a:pt x="75488" y="122212"/>
                  </a:lnTo>
                  <a:lnTo>
                    <a:pt x="71145" y="124561"/>
                  </a:lnTo>
                  <a:lnTo>
                    <a:pt x="66840" y="126517"/>
                  </a:lnTo>
                  <a:lnTo>
                    <a:pt x="62128" y="128092"/>
                  </a:lnTo>
                  <a:lnTo>
                    <a:pt x="58191" y="128879"/>
                  </a:lnTo>
                  <a:lnTo>
                    <a:pt x="45186" y="128879"/>
                  </a:lnTo>
                  <a:lnTo>
                    <a:pt x="38112" y="125742"/>
                  </a:lnTo>
                  <a:lnTo>
                    <a:pt x="33401" y="120256"/>
                  </a:lnTo>
                  <a:lnTo>
                    <a:pt x="28676" y="114376"/>
                  </a:lnTo>
                  <a:lnTo>
                    <a:pt x="25946" y="106540"/>
                  </a:lnTo>
                  <a:lnTo>
                    <a:pt x="25946" y="86182"/>
                  </a:lnTo>
                  <a:lnTo>
                    <a:pt x="28676" y="77952"/>
                  </a:lnTo>
                  <a:lnTo>
                    <a:pt x="38112" y="66979"/>
                  </a:lnTo>
                  <a:lnTo>
                    <a:pt x="45186" y="64236"/>
                  </a:lnTo>
                  <a:lnTo>
                    <a:pt x="58191" y="64236"/>
                  </a:lnTo>
                  <a:lnTo>
                    <a:pt x="79057" y="74041"/>
                  </a:lnTo>
                  <a:lnTo>
                    <a:pt x="86499" y="56019"/>
                  </a:lnTo>
                  <a:close/>
                </a:path>
                <a:path w="129540" h="149225">
                  <a:moveTo>
                    <a:pt x="128181" y="46609"/>
                  </a:moveTo>
                  <a:lnTo>
                    <a:pt x="102235" y="46609"/>
                  </a:lnTo>
                  <a:lnTo>
                    <a:pt x="102235" y="146507"/>
                  </a:lnTo>
                  <a:lnTo>
                    <a:pt x="128181" y="146507"/>
                  </a:lnTo>
                  <a:lnTo>
                    <a:pt x="128181" y="46609"/>
                  </a:lnTo>
                  <a:close/>
                </a:path>
                <a:path w="129540" h="149225">
                  <a:moveTo>
                    <a:pt x="129387" y="0"/>
                  </a:moveTo>
                  <a:lnTo>
                    <a:pt x="100660" y="0"/>
                  </a:lnTo>
                  <a:lnTo>
                    <a:pt x="100660" y="25069"/>
                  </a:lnTo>
                  <a:lnTo>
                    <a:pt x="129387" y="25069"/>
                  </a:lnTo>
                  <a:lnTo>
                    <a:pt x="129387" y="0"/>
                  </a:lnTo>
                  <a:close/>
                </a:path>
              </a:pathLst>
            </a:custGeom>
            <a:solidFill>
              <a:srgbClr val="56565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31850" y="764394"/>
              <a:ext cx="103017" cy="157084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56100" y="817279"/>
              <a:ext cx="94000" cy="101850"/>
            </a:xfrm>
            <a:prstGeom prst="rect">
              <a:avLst/>
            </a:prstGeom>
          </p:spPr>
        </p:pic>
      </p:grpSp>
      <p:grpSp>
        <p:nvGrpSpPr>
          <p:cNvPr id="33" name="object 33" descr=""/>
          <p:cNvGrpSpPr/>
          <p:nvPr/>
        </p:nvGrpSpPr>
        <p:grpSpPr>
          <a:xfrm>
            <a:off x="1536700" y="599440"/>
            <a:ext cx="9118600" cy="5659120"/>
            <a:chOff x="1536700" y="599440"/>
            <a:chExt cx="9118600" cy="5659120"/>
          </a:xfrm>
        </p:grpSpPr>
        <p:sp>
          <p:nvSpPr>
            <p:cNvPr id="34" name="object 34" descr=""/>
            <p:cNvSpPr/>
            <p:nvPr/>
          </p:nvSpPr>
          <p:spPr>
            <a:xfrm>
              <a:off x="9933829" y="1012752"/>
              <a:ext cx="147955" cy="26034"/>
            </a:xfrm>
            <a:custGeom>
              <a:avLst/>
              <a:gdLst/>
              <a:ahLst/>
              <a:cxnLst/>
              <a:rect l="l" t="t" r="r" b="b"/>
              <a:pathLst>
                <a:path w="147954" h="26034">
                  <a:moveTo>
                    <a:pt x="147879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147879" y="25458"/>
                  </a:lnTo>
                  <a:lnTo>
                    <a:pt x="147879" y="0"/>
                  </a:lnTo>
                  <a:close/>
                </a:path>
              </a:pathLst>
            </a:custGeom>
            <a:solidFill>
              <a:srgbClr val="FFC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0081708" y="1012752"/>
              <a:ext cx="74295" cy="26034"/>
            </a:xfrm>
            <a:custGeom>
              <a:avLst/>
              <a:gdLst/>
              <a:ahLst/>
              <a:cxnLst/>
              <a:rect l="l" t="t" r="r" b="b"/>
              <a:pathLst>
                <a:path w="74295" h="26034">
                  <a:moveTo>
                    <a:pt x="73936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73936" y="25458"/>
                  </a:lnTo>
                  <a:lnTo>
                    <a:pt x="73936" y="0"/>
                  </a:lnTo>
                  <a:close/>
                </a:path>
              </a:pathLst>
            </a:custGeom>
            <a:solidFill>
              <a:srgbClr val="00308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0155645" y="1012752"/>
              <a:ext cx="74295" cy="26034"/>
            </a:xfrm>
            <a:custGeom>
              <a:avLst/>
              <a:gdLst/>
              <a:ahLst/>
              <a:cxnLst/>
              <a:rect l="l" t="t" r="r" b="b"/>
              <a:pathLst>
                <a:path w="74295" h="26034">
                  <a:moveTo>
                    <a:pt x="73921" y="0"/>
                  </a:moveTo>
                  <a:lnTo>
                    <a:pt x="0" y="0"/>
                  </a:lnTo>
                  <a:lnTo>
                    <a:pt x="0" y="25458"/>
                  </a:lnTo>
                  <a:lnTo>
                    <a:pt x="73921" y="25458"/>
                  </a:lnTo>
                  <a:lnTo>
                    <a:pt x="73921" y="0"/>
                  </a:lnTo>
                  <a:close/>
                </a:path>
              </a:pathLst>
            </a:custGeom>
            <a:solidFill>
              <a:srgbClr val="D700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36700" y="599440"/>
              <a:ext cx="9118600" cy="56591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Paola Andrea Avendano Trujillo</dc:creator>
  <dc:title>PowerPoint Presentation</dc:title>
  <dcterms:created xsi:type="dcterms:W3CDTF">2025-07-23T14:26:11Z</dcterms:created>
  <dcterms:modified xsi:type="dcterms:W3CDTF">2025-07-23T14:26:11Z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2025-06-27T00:00:00Z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2025-07-23T00:00:00Z</vt:filetime>
  </property>
  <property fmtid="{D5CDD505-2E9C-101B-9397-08002B2CF9AE}" pid="5" name="Producer">
    <vt:lpwstr>Microsoft® PowerPoint® para Microsoft 365</vt:lpwstr>
  </property>
</Properties>
</file>