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35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38" autoAdjust="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47B736B-6454-05C8-3469-FA77D035C9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698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2445F6F-9911-F639-7757-962C10CA69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04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32903F-C0F1-98CC-EB1B-9AFDE55AF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48C73F-EB60-DBBE-9383-689A15109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917A21-90B8-A0C2-A174-406A4B7503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615C68-085C-D14F-9174-E7125DAC9D32}" type="datetimeFigureOut">
              <a:rPr lang="es-CO" smtClean="0"/>
              <a:t>11/07/2024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90A323-8164-970A-9149-2D92C8ADB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77B39B-1896-552A-1ABD-8D0B170C9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20B462-8CC1-4D4E-BC6D-DC4B256284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9544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6D3E8-0E81-E50B-32D8-2065D4175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B8D498-D0B1-3224-B43D-8615BF24DA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10C38D5-EB33-2238-2D38-7DEE421CE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BE75E0-E6A3-BA8E-7C7A-0CB8605FB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615C68-085C-D14F-9174-E7125DAC9D32}" type="datetimeFigureOut">
              <a:rPr lang="es-CO" smtClean="0"/>
              <a:t>11/07/2024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756409-C81C-E124-C722-5A8A0FC92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32AD41-1015-F07E-9855-FC4DA8B9D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20B462-8CC1-4D4E-BC6D-DC4B256284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8225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84D8C7-D796-DD3D-C30E-ED36DD0A4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C29915-B1E6-358D-34CD-057D09A1A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708C63D-CE8C-CA93-7D33-E7555AE83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4D305D5-D778-4B41-2D9C-C605CA7CD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7F0B949-A74C-D7CB-421A-282E014A65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EAECEFA-196C-3860-51FF-D7E26A62DC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615C68-085C-D14F-9174-E7125DAC9D32}" type="datetimeFigureOut">
              <a:rPr lang="es-CO" smtClean="0"/>
              <a:t>11/07/2024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9DEAA4D-C301-6139-2D1D-283B6A383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CB5C3B2-DB09-42E4-4122-F93652296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20B462-8CC1-4D4E-BC6D-DC4B256284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7011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2D699-FFCF-6050-2E61-640A7AF2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4D9BE4F-46F2-104C-FD98-649D1BAF75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615C68-085C-D14F-9174-E7125DAC9D32}" type="datetimeFigureOut">
              <a:rPr lang="es-CO" smtClean="0"/>
              <a:t>11/07/2024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1490DA9-2FFC-6EE1-90EE-D50990C16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828682-1EC4-B932-04B3-42570C6BC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20B462-8CC1-4D4E-BC6D-DC4B256284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83740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28C205E-F500-BA59-F18C-9874A099D7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615C68-085C-D14F-9174-E7125DAC9D32}" type="datetimeFigureOut">
              <a:rPr lang="es-CO" smtClean="0"/>
              <a:t>11/07/2024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33D3218-081D-4DDB-3D5B-7397DD927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3988209-29D0-C1B2-68E4-ABF4C5CE4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20B462-8CC1-4D4E-BC6D-DC4B256284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01612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475017-02B5-ECF8-D32F-37552086A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541560-C701-9BC1-1665-7AC8B98F5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7A5C53-898B-3BBD-7EB5-908C9C8DF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AC8C4A-2731-D70F-427E-B6F680D01B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615C68-085C-D14F-9174-E7125DAC9D32}" type="datetimeFigureOut">
              <a:rPr lang="es-CO" smtClean="0"/>
              <a:t>11/07/2024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484FFC-969F-D9CA-31D6-5C179875A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ABE1A5-07C3-5BC3-16C3-04352BF4F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20B462-8CC1-4D4E-BC6D-DC4B256284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5814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8969ED-A19F-AF5D-187F-D0E5E39D6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1D2D6C5-648C-E17B-3C95-5443E786F7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736479C-943A-35DE-EC59-423F17C8F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784C8ED-921D-3F58-9DD5-BA2A2E39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615C68-085C-D14F-9174-E7125DAC9D32}" type="datetimeFigureOut">
              <a:rPr lang="es-CO" smtClean="0"/>
              <a:t>11/07/2024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E49551-6FB7-315C-607C-2FD3A608B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23E646-72BA-FD65-0FCD-C6681B47A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20B462-8CC1-4D4E-BC6D-DC4B256284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4723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6AF9D-3A0E-E86D-D222-76DF7BD53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75E5ED1-4423-6722-BBAE-058BF67DD0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13F7C8-DE5C-D650-3E69-3C1BDDE9E5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615C68-085C-D14F-9174-E7125DAC9D32}" type="datetimeFigureOut">
              <a:rPr lang="es-CO" smtClean="0"/>
              <a:t>11/07/2024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8FB5F8-EE3E-3A67-8825-5A4EA0AD1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CF5DE4-6708-18D1-F7E8-CE1D3E27E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20B462-8CC1-4D4E-BC6D-DC4B256284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29109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479A292-637E-4558-7BA7-C535105AD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59313B1-BF98-E929-7A12-F3E98E376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C0CD4E-8474-1A96-C879-831305F3E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615C68-085C-D14F-9174-E7125DAC9D32}" type="datetimeFigureOut">
              <a:rPr lang="es-CO" smtClean="0"/>
              <a:t>11/07/2024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D58AA7-09E5-826F-0407-B7DBAA4C4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6D90B1-0AA3-D1F5-3649-AF42BE25A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20B462-8CC1-4D4E-BC6D-DC4B256284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0769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BC2F4DE-3618-4B2E-8A03-5039CD08B16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4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2EA370A-E527-BAE8-67BA-57212F1AF8A4}"/>
              </a:ext>
            </a:extLst>
          </p:cNvPr>
          <p:cNvSpPr txBox="1"/>
          <p:nvPr/>
        </p:nvSpPr>
        <p:spPr>
          <a:xfrm>
            <a:off x="6809874" y="2069431"/>
            <a:ext cx="51495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solidFill>
                  <a:schemeClr val="bg1"/>
                </a:solidFill>
              </a:rPr>
              <a:t>Encuentro Directivos</a:t>
            </a:r>
          </a:p>
          <a:p>
            <a:r>
              <a:rPr lang="es-MX" sz="6000" dirty="0">
                <a:solidFill>
                  <a:schemeClr val="bg1"/>
                </a:solidFill>
              </a:rPr>
              <a:t>Ocaña Norte de Santander</a:t>
            </a:r>
            <a:endParaRPr lang="es-CO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087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9964874-95DC-975E-E7EE-BE61EAE71ADA}"/>
              </a:ext>
            </a:extLst>
          </p:cNvPr>
          <p:cNvSpPr txBox="1"/>
          <p:nvPr/>
        </p:nvSpPr>
        <p:spPr>
          <a:xfrm>
            <a:off x="757681" y="1410355"/>
            <a:ext cx="1067663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b="1" dirty="0">
                <a:solidFill>
                  <a:srgbClr val="E43536"/>
                </a:solidFill>
                <a:latin typeface="Montserrat" panose="00000500000000000000" pitchFamily="50" charset="0"/>
                <a:ea typeface="Tahoma" panose="020B0604030504040204" pitchFamily="34" charset="0"/>
                <a:cs typeface="Tahoma" panose="020B0604030504040204" pitchFamily="34" charset="0"/>
              </a:rPr>
              <a:t>La Secretaría de Educación de Norte de Santander trabaja con directivos docentes y padres de familia de los establecimientos educativos de El Catatumbo en procesos de convivencia escolar para la implementación de las recomendaciones de la Comisión de la Verdad (CEV).• </a:t>
            </a:r>
          </a:p>
          <a:p>
            <a:pPr algn="just"/>
            <a:endParaRPr lang="es-MX" sz="3200" b="1" dirty="0">
              <a:solidFill>
                <a:srgbClr val="E43536"/>
              </a:solidFill>
              <a:latin typeface="Montserrat" panose="00000500000000000000" pitchFamily="50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MX" sz="3200" b="1" dirty="0">
              <a:solidFill>
                <a:srgbClr val="E43536"/>
              </a:solidFill>
              <a:latin typeface="Montserrat" panose="00000500000000000000" pitchFamily="50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MX" sz="3200" b="1" dirty="0">
              <a:solidFill>
                <a:srgbClr val="E43536"/>
              </a:solidFill>
              <a:latin typeface="Montserrat" panose="00000500000000000000" pitchFamily="50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545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D31994A8-3D5B-500A-2709-4B9B5FEB8DA4}"/>
              </a:ext>
            </a:extLst>
          </p:cNvPr>
          <p:cNvSpPr txBox="1"/>
          <p:nvPr/>
        </p:nvSpPr>
        <p:spPr>
          <a:xfrm>
            <a:off x="577516" y="1203158"/>
            <a:ext cx="1123749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3600" b="1" dirty="0">
                <a:solidFill>
                  <a:srgbClr val="E43536"/>
                </a:solidFill>
                <a:latin typeface="Montserrat" panose="00000500000000000000" pitchFamily="50" charset="0"/>
                <a:ea typeface="Tahoma" panose="020B0604030504040204" pitchFamily="34" charset="0"/>
                <a:cs typeface="Tahoma" panose="020B0604030504040204" pitchFamily="34" charset="0"/>
              </a:rPr>
              <a:t>A través de la implementación de las recomendaciones de la CEV, los directivos docentes y padres de familia de los establecimientos educativos de El Catatumbo aportan a la construcción de paz y la transformación del territorio que el Acuerdo de Paz se propone.</a:t>
            </a:r>
            <a:endParaRPr lang="es-ES" sz="3600" b="1" dirty="0">
              <a:solidFill>
                <a:srgbClr val="E43536"/>
              </a:solidFill>
              <a:latin typeface="Montserrat" panose="00000500000000000000" pitchFamily="50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364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EFD8BE6-F8DF-25F7-D4B6-DE093AF3B7DF}"/>
              </a:ext>
            </a:extLst>
          </p:cNvPr>
          <p:cNvSpPr txBox="1"/>
          <p:nvPr/>
        </p:nvSpPr>
        <p:spPr>
          <a:xfrm>
            <a:off x="657726" y="314509"/>
            <a:ext cx="1087654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5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Juntos, podemos garantizar un futuro de paz y prosperidad para todo con la implementación de los acuerdos de paz</a:t>
            </a:r>
            <a:endParaRPr lang="es-CO" sz="5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4B7ACAF-8EA6-384F-B1E4-548933F2F3A6}"/>
              </a:ext>
            </a:extLst>
          </p:cNvPr>
          <p:cNvSpPr txBox="1"/>
          <p:nvPr/>
        </p:nvSpPr>
        <p:spPr>
          <a:xfrm>
            <a:off x="1172075" y="4206861"/>
            <a:ext cx="984784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6600" b="1" dirty="0"/>
              <a:t>NORTE, TERRITORIO DE PAZ</a:t>
            </a:r>
          </a:p>
        </p:txBody>
      </p:sp>
    </p:spTree>
    <p:extLst>
      <p:ext uri="{BB962C8B-B14F-4D97-AF65-F5344CB8AC3E}">
        <p14:creationId xmlns:p14="http://schemas.microsoft.com/office/powerpoint/2010/main" val="20783604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2D798E7D-C45F-654E-A368-18048ED1D444}" vid="{C7466BCA-2FB9-0C4F-9039-9184FE4ABB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</Template>
  <TotalTime>40</TotalTime>
  <Words>115</Words>
  <Application>Microsoft Office PowerPoint</Application>
  <PresentationFormat>Panorámica</PresentationFormat>
  <Paragraphs>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Montserrat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CALIDAD</cp:lastModifiedBy>
  <cp:revision>4</cp:revision>
  <dcterms:created xsi:type="dcterms:W3CDTF">2024-02-13T23:30:28Z</dcterms:created>
  <dcterms:modified xsi:type="dcterms:W3CDTF">2024-07-11T12:49:35Z</dcterms:modified>
</cp:coreProperties>
</file>